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66" r:id="rId3"/>
    <p:sldId id="281" r:id="rId4"/>
    <p:sldId id="260" r:id="rId5"/>
    <p:sldId id="261" r:id="rId6"/>
    <p:sldId id="271" r:id="rId7"/>
    <p:sldId id="274" r:id="rId8"/>
    <p:sldId id="280" r:id="rId9"/>
    <p:sldId id="278" r:id="rId10"/>
    <p:sldId id="276" r:id="rId11"/>
    <p:sldId id="275" r:id="rId12"/>
    <p:sldId id="258" r:id="rId13"/>
    <p:sldId id="259" r:id="rId14"/>
    <p:sldId id="263" r:id="rId15"/>
    <p:sldId id="279" r:id="rId16"/>
    <p:sldId id="264" r:id="rId17"/>
    <p:sldId id="265" r:id="rId18"/>
    <p:sldId id="282" r:id="rId19"/>
    <p:sldId id="283" r:id="rId20"/>
    <p:sldId id="284" r:id="rId21"/>
    <p:sldId id="272"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F0000"/>
    <a:srgbClr val="FFC000"/>
    <a:srgbClr val="FCD5B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84D6A7-7229-454D-974C-0955102785BA}" v="1250" dt="2021-11-19T16:02:30.2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85731" autoAdjust="0"/>
  </p:normalViewPr>
  <p:slideViewPr>
    <p:cSldViewPr snapToGrid="0" snapToObjects="1">
      <p:cViewPr varScale="1">
        <p:scale>
          <a:sx n="96" d="100"/>
          <a:sy n="96" d="100"/>
        </p:scale>
        <p:origin x="2034" y="7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nnon Dolan" userId="865588c8-031a-4478-9735-b072e2bdaaa8" providerId="ADAL" clId="{4D84D6A7-7229-454D-974C-0955102785BA}"/>
    <pc:docChg chg="undo redo custSel addSld delSld modSld sldOrd">
      <pc:chgData name="Shannon Dolan" userId="865588c8-031a-4478-9735-b072e2bdaaa8" providerId="ADAL" clId="{4D84D6A7-7229-454D-974C-0955102785BA}" dt="2021-11-19T19:30:28.653" v="31745" actId="20577"/>
      <pc:docMkLst>
        <pc:docMk/>
      </pc:docMkLst>
      <pc:sldChg chg="addSp delSp modSp mod modNotesTx">
        <pc:chgData name="Shannon Dolan" userId="865588c8-031a-4478-9735-b072e2bdaaa8" providerId="ADAL" clId="{4D84D6A7-7229-454D-974C-0955102785BA}" dt="2021-11-18T03:48:55.689" v="25374" actId="404"/>
        <pc:sldMkLst>
          <pc:docMk/>
          <pc:sldMk cId="0" sldId="256"/>
        </pc:sldMkLst>
        <pc:spChg chg="mod">
          <ac:chgData name="Shannon Dolan" userId="865588c8-031a-4478-9735-b072e2bdaaa8" providerId="ADAL" clId="{4D84D6A7-7229-454D-974C-0955102785BA}" dt="2021-11-18T03:48:55.689" v="25374" actId="404"/>
          <ac:spMkLst>
            <pc:docMk/>
            <pc:sldMk cId="0" sldId="256"/>
            <ac:spMk id="2" creationId="{00000000-0000-0000-0000-000000000000}"/>
          </ac:spMkLst>
        </pc:spChg>
        <pc:spChg chg="del">
          <ac:chgData name="Shannon Dolan" userId="865588c8-031a-4478-9735-b072e2bdaaa8" providerId="ADAL" clId="{4D84D6A7-7229-454D-974C-0955102785BA}" dt="2021-11-01T17:12:25.708" v="101" actId="478"/>
          <ac:spMkLst>
            <pc:docMk/>
            <pc:sldMk cId="0" sldId="256"/>
            <ac:spMk id="4" creationId="{00000000-0000-0000-0000-000000000000}"/>
          </ac:spMkLst>
        </pc:spChg>
        <pc:picChg chg="add mod modCrop">
          <ac:chgData name="Shannon Dolan" userId="865588c8-031a-4478-9735-b072e2bdaaa8" providerId="ADAL" clId="{4D84D6A7-7229-454D-974C-0955102785BA}" dt="2021-11-01T17:12:20.112" v="100" actId="1076"/>
          <ac:picMkLst>
            <pc:docMk/>
            <pc:sldMk cId="0" sldId="256"/>
            <ac:picMk id="6" creationId="{43C8E019-7190-4D05-93BA-BAC2422B58DD}"/>
          </ac:picMkLst>
        </pc:picChg>
        <pc:picChg chg="add mod">
          <ac:chgData name="Shannon Dolan" userId="865588c8-031a-4478-9735-b072e2bdaaa8" providerId="ADAL" clId="{4D84D6A7-7229-454D-974C-0955102785BA}" dt="2021-11-01T17:12:36.752" v="108" actId="1076"/>
          <ac:picMkLst>
            <pc:docMk/>
            <pc:sldMk cId="0" sldId="256"/>
            <ac:picMk id="8" creationId="{EFD6A1EC-F8AC-44B1-9B1A-DFEC664FABBB}"/>
          </ac:picMkLst>
        </pc:picChg>
      </pc:sldChg>
      <pc:sldChg chg="add del modNotesTx">
        <pc:chgData name="Shannon Dolan" userId="865588c8-031a-4478-9735-b072e2bdaaa8" providerId="ADAL" clId="{4D84D6A7-7229-454D-974C-0955102785BA}" dt="2021-11-16T03:55:55.667" v="18994" actId="47"/>
        <pc:sldMkLst>
          <pc:docMk/>
          <pc:sldMk cId="1990053069" sldId="257"/>
        </pc:sldMkLst>
        <pc:spChg chg="mod">
          <ac:chgData name="Shannon Dolan" userId="865588c8-031a-4478-9735-b072e2bdaaa8" providerId="ADAL" clId="{4D84D6A7-7229-454D-974C-0955102785BA}" dt="2021-11-01T17:51:32.623" v="1761" actId="1076"/>
          <ac:spMkLst>
            <pc:docMk/>
            <pc:sldMk cId="1990053069" sldId="257"/>
            <ac:spMk id="2" creationId="{00000000-0000-0000-0000-000000000000}"/>
          </ac:spMkLst>
        </pc:spChg>
        <pc:spChg chg="mod">
          <ac:chgData name="Shannon Dolan" userId="865588c8-031a-4478-9735-b072e2bdaaa8" providerId="ADAL" clId="{4D84D6A7-7229-454D-974C-0955102785BA}" dt="2021-11-01T20:13:38.898" v="1839" actId="14100"/>
          <ac:spMkLst>
            <pc:docMk/>
            <pc:sldMk cId="1990053069" sldId="257"/>
            <ac:spMk id="3" creationId="{00000000-0000-0000-0000-000000000000}"/>
          </ac:spMkLst>
        </pc:spChg>
        <pc:spChg chg="add del">
          <ac:chgData name="Shannon Dolan" userId="865588c8-031a-4478-9735-b072e2bdaaa8" providerId="ADAL" clId="{4D84D6A7-7229-454D-974C-0955102785BA}" dt="2021-11-01T17:09:50.194" v="56" actId="26606"/>
          <ac:spMkLst>
            <pc:docMk/>
            <pc:sldMk cId="1990053069" sldId="257"/>
            <ac:spMk id="14" creationId="{5EBC18B6-E5C3-4AD1-97A4-E6A3477A0BB9}"/>
          </ac:spMkLst>
        </pc:spChg>
        <pc:spChg chg="add del">
          <ac:chgData name="Shannon Dolan" userId="865588c8-031a-4478-9735-b072e2bdaaa8" providerId="ADAL" clId="{4D84D6A7-7229-454D-974C-0955102785BA}" dt="2021-11-01T17:09:50.194" v="56" actId="26606"/>
          <ac:spMkLst>
            <pc:docMk/>
            <pc:sldMk cId="1990053069" sldId="257"/>
            <ac:spMk id="16" creationId="{136A4AB6-B72B-4CC6-ADCF-BE807B6C3D71}"/>
          </ac:spMkLst>
        </pc:spChg>
        <pc:spChg chg="add del">
          <ac:chgData name="Shannon Dolan" userId="865588c8-031a-4478-9735-b072e2bdaaa8" providerId="ADAL" clId="{4D84D6A7-7229-454D-974C-0955102785BA}" dt="2021-11-01T17:09:50.194" v="56" actId="26606"/>
          <ac:spMkLst>
            <pc:docMk/>
            <pc:sldMk cId="1990053069" sldId="257"/>
            <ac:spMk id="18" creationId="{B35D540D-9486-4236-952A-F72DC52D79BF}"/>
          </ac:spMkLst>
        </pc:spChg>
        <pc:picChg chg="add del mod ord">
          <ac:chgData name="Shannon Dolan" userId="865588c8-031a-4478-9735-b072e2bdaaa8" providerId="ADAL" clId="{4D84D6A7-7229-454D-974C-0955102785BA}" dt="2021-11-01T17:09:51.760" v="57" actId="478"/>
          <ac:picMkLst>
            <pc:docMk/>
            <pc:sldMk cId="1990053069" sldId="257"/>
            <ac:picMk id="5" creationId="{6FACB142-F0B5-4612-8BD6-9FE8CA67A666}"/>
          </ac:picMkLst>
        </pc:picChg>
        <pc:picChg chg="add del mod">
          <ac:chgData name="Shannon Dolan" userId="865588c8-031a-4478-9735-b072e2bdaaa8" providerId="ADAL" clId="{4D84D6A7-7229-454D-974C-0955102785BA}" dt="2021-11-01T17:09:51.760" v="57" actId="478"/>
          <ac:picMkLst>
            <pc:docMk/>
            <pc:sldMk cId="1990053069" sldId="257"/>
            <ac:picMk id="7" creationId="{53D64ECA-0CFD-4E86-BBDB-077C786B54DA}"/>
          </ac:picMkLst>
        </pc:picChg>
        <pc:picChg chg="add del mod ord">
          <ac:chgData name="Shannon Dolan" userId="865588c8-031a-4478-9735-b072e2bdaaa8" providerId="ADAL" clId="{4D84D6A7-7229-454D-974C-0955102785BA}" dt="2021-11-01T17:09:51.760" v="57" actId="478"/>
          <ac:picMkLst>
            <pc:docMk/>
            <pc:sldMk cId="1990053069" sldId="257"/>
            <ac:picMk id="9" creationId="{6F612C1F-9645-46A6-8870-3C81FEA7C885}"/>
          </ac:picMkLst>
        </pc:picChg>
        <pc:picChg chg="add mod modCrop">
          <ac:chgData name="Shannon Dolan" userId="865588c8-031a-4478-9735-b072e2bdaaa8" providerId="ADAL" clId="{4D84D6A7-7229-454D-974C-0955102785BA}" dt="2021-11-01T17:52:03.301" v="1769" actId="1076"/>
          <ac:picMkLst>
            <pc:docMk/>
            <pc:sldMk cId="1990053069" sldId="257"/>
            <ac:picMk id="13" creationId="{3AE99853-B258-42A9-B929-6D04073BB7B9}"/>
          </ac:picMkLst>
        </pc:picChg>
        <pc:picChg chg="add mod modCrop">
          <ac:chgData name="Shannon Dolan" userId="865588c8-031a-4478-9735-b072e2bdaaa8" providerId="ADAL" clId="{4D84D6A7-7229-454D-974C-0955102785BA}" dt="2021-11-01T17:51:59.640" v="1768" actId="1076"/>
          <ac:picMkLst>
            <pc:docMk/>
            <pc:sldMk cId="1990053069" sldId="257"/>
            <ac:picMk id="15" creationId="{D082973E-A0D5-4745-859D-BA4A8A8F4BBD}"/>
          </ac:picMkLst>
        </pc:picChg>
        <pc:picChg chg="add mod modCrop">
          <ac:chgData name="Shannon Dolan" userId="865588c8-031a-4478-9735-b072e2bdaaa8" providerId="ADAL" clId="{4D84D6A7-7229-454D-974C-0955102785BA}" dt="2021-11-01T17:51:57.238" v="1767" actId="1076"/>
          <ac:picMkLst>
            <pc:docMk/>
            <pc:sldMk cId="1990053069" sldId="257"/>
            <ac:picMk id="17" creationId="{FB662D0E-5AB8-4F41-AAB9-2ECA6A4620AF}"/>
          </ac:picMkLst>
        </pc:picChg>
      </pc:sldChg>
      <pc:sldChg chg="addSp delSp modSp add del mod modAnim modNotesTx">
        <pc:chgData name="Shannon Dolan" userId="865588c8-031a-4478-9735-b072e2bdaaa8" providerId="ADAL" clId="{4D84D6A7-7229-454D-974C-0955102785BA}" dt="2021-11-19T03:14:46.479" v="27746" actId="20577"/>
        <pc:sldMkLst>
          <pc:docMk/>
          <pc:sldMk cId="0" sldId="258"/>
        </pc:sldMkLst>
        <pc:spChg chg="mod">
          <ac:chgData name="Shannon Dolan" userId="865588c8-031a-4478-9735-b072e2bdaaa8" providerId="ADAL" clId="{4D84D6A7-7229-454D-974C-0955102785BA}" dt="2021-11-18T03:28:38.759" v="25199" actId="20577"/>
          <ac:spMkLst>
            <pc:docMk/>
            <pc:sldMk cId="0" sldId="258"/>
            <ac:spMk id="2" creationId="{00000000-0000-0000-0000-000000000000}"/>
          </ac:spMkLst>
        </pc:spChg>
        <pc:spChg chg="add mod">
          <ac:chgData name="Shannon Dolan" userId="865588c8-031a-4478-9735-b072e2bdaaa8" providerId="ADAL" clId="{4D84D6A7-7229-454D-974C-0955102785BA}" dt="2021-11-12T02:29:51.503" v="8113" actId="164"/>
          <ac:spMkLst>
            <pc:docMk/>
            <pc:sldMk cId="0" sldId="258"/>
            <ac:spMk id="7" creationId="{2C9681E8-70EE-4D73-B5BE-094C0EF2119A}"/>
          </ac:spMkLst>
        </pc:spChg>
        <pc:spChg chg="add mod">
          <ac:chgData name="Shannon Dolan" userId="865588c8-031a-4478-9735-b072e2bdaaa8" providerId="ADAL" clId="{4D84D6A7-7229-454D-974C-0955102785BA}" dt="2021-11-16T03:48:25.383" v="18818" actId="1076"/>
          <ac:spMkLst>
            <pc:docMk/>
            <pc:sldMk cId="0" sldId="258"/>
            <ac:spMk id="10" creationId="{ECC9F145-50FE-4757-8CE5-3FFAA5106CF7}"/>
          </ac:spMkLst>
        </pc:spChg>
        <pc:spChg chg="add mod">
          <ac:chgData name="Shannon Dolan" userId="865588c8-031a-4478-9735-b072e2bdaaa8" providerId="ADAL" clId="{4D84D6A7-7229-454D-974C-0955102785BA}" dt="2021-11-18T03:26:18.537" v="25064" actId="1076"/>
          <ac:spMkLst>
            <pc:docMk/>
            <pc:sldMk cId="0" sldId="258"/>
            <ac:spMk id="11" creationId="{3DA9F45E-EA02-4316-BC81-CC335ADD2D75}"/>
          </ac:spMkLst>
        </pc:spChg>
        <pc:spChg chg="add mod">
          <ac:chgData name="Shannon Dolan" userId="865588c8-031a-4478-9735-b072e2bdaaa8" providerId="ADAL" clId="{4D84D6A7-7229-454D-974C-0955102785BA}" dt="2021-11-16T03:50:58.511" v="18929" actId="1037"/>
          <ac:spMkLst>
            <pc:docMk/>
            <pc:sldMk cId="0" sldId="258"/>
            <ac:spMk id="12" creationId="{4C4A4694-9921-4F08-8B51-341D1B620CCE}"/>
          </ac:spMkLst>
        </pc:spChg>
        <pc:spChg chg="add mod">
          <ac:chgData name="Shannon Dolan" userId="865588c8-031a-4478-9735-b072e2bdaaa8" providerId="ADAL" clId="{4D84D6A7-7229-454D-974C-0955102785BA}" dt="2021-11-16T03:50:36.083" v="18898" actId="1037"/>
          <ac:spMkLst>
            <pc:docMk/>
            <pc:sldMk cId="0" sldId="258"/>
            <ac:spMk id="13" creationId="{CF0E288E-684A-45DF-AF02-5E6E9C6550A7}"/>
          </ac:spMkLst>
        </pc:spChg>
        <pc:spChg chg="add del mod">
          <ac:chgData name="Shannon Dolan" userId="865588c8-031a-4478-9735-b072e2bdaaa8" providerId="ADAL" clId="{4D84D6A7-7229-454D-974C-0955102785BA}" dt="2021-11-16T03:49:02.707" v="18838"/>
          <ac:spMkLst>
            <pc:docMk/>
            <pc:sldMk cId="0" sldId="258"/>
            <ac:spMk id="14" creationId="{F39A2D38-C750-47B2-A419-0BB719DA2191}"/>
          </ac:spMkLst>
        </pc:spChg>
        <pc:spChg chg="add del mod">
          <ac:chgData name="Shannon Dolan" userId="865588c8-031a-4478-9735-b072e2bdaaa8" providerId="ADAL" clId="{4D84D6A7-7229-454D-974C-0955102785BA}" dt="2021-11-16T03:49:07.585" v="18842"/>
          <ac:spMkLst>
            <pc:docMk/>
            <pc:sldMk cId="0" sldId="258"/>
            <ac:spMk id="15" creationId="{D7465961-DAC9-46E9-BE80-BB75EA7763C7}"/>
          </ac:spMkLst>
        </pc:spChg>
        <pc:spChg chg="add del mod">
          <ac:chgData name="Shannon Dolan" userId="865588c8-031a-4478-9735-b072e2bdaaa8" providerId="ADAL" clId="{4D84D6A7-7229-454D-974C-0955102785BA}" dt="2021-11-16T03:49:06.247" v="18841"/>
          <ac:spMkLst>
            <pc:docMk/>
            <pc:sldMk cId="0" sldId="258"/>
            <ac:spMk id="16" creationId="{21148788-42B3-495A-9956-3D324ED9F794}"/>
          </ac:spMkLst>
        </pc:spChg>
        <pc:grpChg chg="add mod">
          <ac:chgData name="Shannon Dolan" userId="865588c8-031a-4478-9735-b072e2bdaaa8" providerId="ADAL" clId="{4D84D6A7-7229-454D-974C-0955102785BA}" dt="2021-11-16T03:50:03.870" v="18863" actId="1038"/>
          <ac:grpSpMkLst>
            <pc:docMk/>
            <pc:sldMk cId="0" sldId="258"/>
            <ac:grpSpMk id="8" creationId="{F3E29ABC-6CFE-416C-B309-42496DA8A478}"/>
          </ac:grpSpMkLst>
        </pc:grpChg>
        <pc:picChg chg="del mod">
          <ac:chgData name="Shannon Dolan" userId="865588c8-031a-4478-9735-b072e2bdaaa8" providerId="ADAL" clId="{4D84D6A7-7229-454D-974C-0955102785BA}" dt="2021-11-15T17:04:08.287" v="17478" actId="478"/>
          <ac:picMkLst>
            <pc:docMk/>
            <pc:sldMk cId="0" sldId="258"/>
            <ac:picMk id="3" creationId="{00000000-0000-0000-0000-000000000000}"/>
          </ac:picMkLst>
        </pc:picChg>
        <pc:picChg chg="add mod modCrop">
          <ac:chgData name="Shannon Dolan" userId="865588c8-031a-4478-9735-b072e2bdaaa8" providerId="ADAL" clId="{4D84D6A7-7229-454D-974C-0955102785BA}" dt="2021-11-18T03:26:23.422" v="25068" actId="1036"/>
          <ac:picMkLst>
            <pc:docMk/>
            <pc:sldMk cId="0" sldId="258"/>
            <ac:picMk id="6" creationId="{B92AAA96-2E61-4FE9-B0AC-B78C6518920E}"/>
          </ac:picMkLst>
        </pc:picChg>
        <pc:picChg chg="add mod modCrop">
          <ac:chgData name="Shannon Dolan" userId="865588c8-031a-4478-9735-b072e2bdaaa8" providerId="ADAL" clId="{4D84D6A7-7229-454D-974C-0955102785BA}" dt="2021-11-16T03:51:09.131" v="18931" actId="14100"/>
          <ac:picMkLst>
            <pc:docMk/>
            <pc:sldMk cId="0" sldId="258"/>
            <ac:picMk id="9" creationId="{E07F46C8-4871-444F-B2E9-3839FD311CE9}"/>
          </ac:picMkLst>
        </pc:picChg>
        <pc:picChg chg="add mod ord modCrop">
          <ac:chgData name="Shannon Dolan" userId="865588c8-031a-4478-9735-b072e2bdaaa8" providerId="ADAL" clId="{4D84D6A7-7229-454D-974C-0955102785BA}" dt="2021-11-16T03:49:59.919" v="18857" actId="167"/>
          <ac:picMkLst>
            <pc:docMk/>
            <pc:sldMk cId="0" sldId="258"/>
            <ac:picMk id="17" creationId="{A6217EC1-BDE8-496C-B294-95CA26FA2972}"/>
          </ac:picMkLst>
        </pc:picChg>
        <pc:cxnChg chg="add mod">
          <ac:chgData name="Shannon Dolan" userId="865588c8-031a-4478-9735-b072e2bdaaa8" providerId="ADAL" clId="{4D84D6A7-7229-454D-974C-0955102785BA}" dt="2021-11-12T02:29:51.503" v="8113" actId="164"/>
          <ac:cxnSpMkLst>
            <pc:docMk/>
            <pc:sldMk cId="0" sldId="258"/>
            <ac:cxnSpMk id="5" creationId="{D086BA9D-ECAC-4719-8C3E-4A77DDF77B20}"/>
          </ac:cxnSpMkLst>
        </pc:cxnChg>
      </pc:sldChg>
      <pc:sldChg chg="addSp delSp modSp add mod modAnim modNotesTx">
        <pc:chgData name="Shannon Dolan" userId="865588c8-031a-4478-9735-b072e2bdaaa8" providerId="ADAL" clId="{4D84D6A7-7229-454D-974C-0955102785BA}" dt="2021-11-19T15:12:05.648" v="30271" actId="20577"/>
        <pc:sldMkLst>
          <pc:docMk/>
          <pc:sldMk cId="0" sldId="259"/>
        </pc:sldMkLst>
        <pc:spChg chg="mod">
          <ac:chgData name="Shannon Dolan" userId="865588c8-031a-4478-9735-b072e2bdaaa8" providerId="ADAL" clId="{4D84D6A7-7229-454D-974C-0955102785BA}" dt="2021-11-18T03:30:09.884" v="25231" actId="1076"/>
          <ac:spMkLst>
            <pc:docMk/>
            <pc:sldMk cId="0" sldId="259"/>
            <ac:spMk id="2" creationId="{00000000-0000-0000-0000-000000000000}"/>
          </ac:spMkLst>
        </pc:spChg>
        <pc:spChg chg="add del mod">
          <ac:chgData name="Shannon Dolan" userId="865588c8-031a-4478-9735-b072e2bdaaa8" providerId="ADAL" clId="{4D84D6A7-7229-454D-974C-0955102785BA}" dt="2021-11-19T03:46:46.602" v="28696" actId="1076"/>
          <ac:spMkLst>
            <pc:docMk/>
            <pc:sldMk cId="0" sldId="259"/>
            <ac:spMk id="3" creationId="{ECD52871-A6EA-4798-8AF0-3DBBF5A379C4}"/>
          </ac:spMkLst>
        </pc:spChg>
        <pc:spChg chg="add mod">
          <ac:chgData name="Shannon Dolan" userId="865588c8-031a-4478-9735-b072e2bdaaa8" providerId="ADAL" clId="{4D84D6A7-7229-454D-974C-0955102785BA}" dt="2021-11-16T03:52:35.974" v="18946" actId="164"/>
          <ac:spMkLst>
            <pc:docMk/>
            <pc:sldMk cId="0" sldId="259"/>
            <ac:spMk id="4" creationId="{D202611F-9F38-4212-B973-DBB0DDE671BC}"/>
          </ac:spMkLst>
        </pc:spChg>
        <pc:spChg chg="add mod">
          <ac:chgData name="Shannon Dolan" userId="865588c8-031a-4478-9735-b072e2bdaaa8" providerId="ADAL" clId="{4D84D6A7-7229-454D-974C-0955102785BA}" dt="2021-11-18T02:51:45.965" v="22031" actId="403"/>
          <ac:spMkLst>
            <pc:docMk/>
            <pc:sldMk cId="0" sldId="259"/>
            <ac:spMk id="5" creationId="{1BD32AF6-FF43-4195-B5B4-EFC3DA5C69FA}"/>
          </ac:spMkLst>
        </pc:spChg>
        <pc:spChg chg="add mod">
          <ac:chgData name="Shannon Dolan" userId="865588c8-031a-4478-9735-b072e2bdaaa8" providerId="ADAL" clId="{4D84D6A7-7229-454D-974C-0955102785BA}" dt="2021-11-16T03:52:17.555" v="18945" actId="571"/>
          <ac:spMkLst>
            <pc:docMk/>
            <pc:sldMk cId="0" sldId="259"/>
            <ac:spMk id="10" creationId="{67564A3D-CC79-4AA3-8545-0C067FED986C}"/>
          </ac:spMkLst>
        </pc:spChg>
        <pc:spChg chg="add del mod">
          <ac:chgData name="Shannon Dolan" userId="865588c8-031a-4478-9735-b072e2bdaaa8" providerId="ADAL" clId="{4D84D6A7-7229-454D-974C-0955102785BA}" dt="2021-11-19T03:46:47.168" v="28698"/>
          <ac:spMkLst>
            <pc:docMk/>
            <pc:sldMk cId="0" sldId="259"/>
            <ac:spMk id="11" creationId="{6A43D4B9-6160-4243-B59A-5CFE618AACE3}"/>
          </ac:spMkLst>
        </pc:spChg>
        <pc:spChg chg="add mod">
          <ac:chgData name="Shannon Dolan" userId="865588c8-031a-4478-9735-b072e2bdaaa8" providerId="ADAL" clId="{4D84D6A7-7229-454D-974C-0955102785BA}" dt="2021-11-16T03:52:17.555" v="18945" actId="571"/>
          <ac:spMkLst>
            <pc:docMk/>
            <pc:sldMk cId="0" sldId="259"/>
            <ac:spMk id="11" creationId="{BD265AC8-CA3E-48A3-AD5E-0E798792FEE9}"/>
          </ac:spMkLst>
        </pc:spChg>
        <pc:grpChg chg="add mod">
          <ac:chgData name="Shannon Dolan" userId="865588c8-031a-4478-9735-b072e2bdaaa8" providerId="ADAL" clId="{4D84D6A7-7229-454D-974C-0955102785BA}" dt="2021-11-16T03:54:01.937" v="18975" actId="164"/>
          <ac:grpSpMkLst>
            <pc:docMk/>
            <pc:sldMk cId="0" sldId="259"/>
            <ac:grpSpMk id="12" creationId="{81A0F661-86CF-4174-9C8F-07532C8571A9}"/>
          </ac:grpSpMkLst>
        </pc:grpChg>
        <pc:grpChg chg="add mod">
          <ac:chgData name="Shannon Dolan" userId="865588c8-031a-4478-9735-b072e2bdaaa8" providerId="ADAL" clId="{4D84D6A7-7229-454D-974C-0955102785BA}" dt="2021-11-16T03:54:40.864" v="18983" actId="1076"/>
          <ac:grpSpMkLst>
            <pc:docMk/>
            <pc:sldMk cId="0" sldId="259"/>
            <ac:grpSpMk id="14" creationId="{911B987A-BDC3-4A29-839A-D30E1EA58670}"/>
          </ac:grpSpMkLst>
        </pc:grpChg>
        <pc:picChg chg="del mod ord">
          <ac:chgData name="Shannon Dolan" userId="865588c8-031a-4478-9735-b072e2bdaaa8" providerId="ADAL" clId="{4D84D6A7-7229-454D-974C-0955102785BA}" dt="2021-11-15T16:01:31.553" v="16373" actId="478"/>
          <ac:picMkLst>
            <pc:docMk/>
            <pc:sldMk cId="0" sldId="259"/>
            <ac:picMk id="3" creationId="{00000000-0000-0000-0000-000000000000}"/>
          </ac:picMkLst>
        </pc:picChg>
        <pc:picChg chg="add del mod ord">
          <ac:chgData name="Shannon Dolan" userId="865588c8-031a-4478-9735-b072e2bdaaa8" providerId="ADAL" clId="{4D84D6A7-7229-454D-974C-0955102785BA}" dt="2021-11-15T17:45:02.875" v="17491" actId="478"/>
          <ac:picMkLst>
            <pc:docMk/>
            <pc:sldMk cId="0" sldId="259"/>
            <ac:picMk id="7" creationId="{E13FCD2D-4480-41DF-B91C-2BE017A05B9C}"/>
          </ac:picMkLst>
        </pc:picChg>
        <pc:picChg chg="add del mod ord modCrop">
          <ac:chgData name="Shannon Dolan" userId="865588c8-031a-4478-9735-b072e2bdaaa8" providerId="ADAL" clId="{4D84D6A7-7229-454D-974C-0955102785BA}" dt="2021-11-19T02:44:50.835" v="26871" actId="478"/>
          <ac:picMkLst>
            <pc:docMk/>
            <pc:sldMk cId="0" sldId="259"/>
            <ac:picMk id="9" creationId="{96CA55C5-8753-4ABE-B474-9AC6A53BCBB9}"/>
          </ac:picMkLst>
        </pc:picChg>
        <pc:picChg chg="add mod ord modCrop">
          <ac:chgData name="Shannon Dolan" userId="865588c8-031a-4478-9735-b072e2bdaaa8" providerId="ADAL" clId="{4D84D6A7-7229-454D-974C-0955102785BA}" dt="2021-11-16T03:54:01.937" v="18975" actId="164"/>
          <ac:picMkLst>
            <pc:docMk/>
            <pc:sldMk cId="0" sldId="259"/>
            <ac:picMk id="13" creationId="{13880C51-399E-4C43-9424-D45EA20C23EC}"/>
          </ac:picMkLst>
        </pc:picChg>
        <pc:picChg chg="add mod modCrop">
          <ac:chgData name="Shannon Dolan" userId="865588c8-031a-4478-9735-b072e2bdaaa8" providerId="ADAL" clId="{4D84D6A7-7229-454D-974C-0955102785BA}" dt="2021-11-19T03:46:45.722" v="28692" actId="1076"/>
          <ac:picMkLst>
            <pc:docMk/>
            <pc:sldMk cId="0" sldId="259"/>
            <ac:picMk id="15" creationId="{EEA05AEA-7046-4428-9E74-A554F3A3464B}"/>
          </ac:picMkLst>
        </pc:picChg>
      </pc:sldChg>
      <pc:sldChg chg="addSp delSp modSp mod">
        <pc:chgData name="Shannon Dolan" userId="865588c8-031a-4478-9735-b072e2bdaaa8" providerId="ADAL" clId="{4D84D6A7-7229-454D-974C-0955102785BA}" dt="2021-11-19T16:13:26.512" v="31491" actId="20577"/>
        <pc:sldMkLst>
          <pc:docMk/>
          <pc:sldMk cId="0" sldId="260"/>
        </pc:sldMkLst>
        <pc:spChg chg="add del mod">
          <ac:chgData name="Shannon Dolan" userId="865588c8-031a-4478-9735-b072e2bdaaa8" providerId="ADAL" clId="{4D84D6A7-7229-454D-974C-0955102785BA}" dt="2021-11-03T02:20:59.302" v="2207" actId="20577"/>
          <ac:spMkLst>
            <pc:docMk/>
            <pc:sldMk cId="0" sldId="260"/>
            <ac:spMk id="2" creationId="{00000000-0000-0000-0000-000000000000}"/>
          </ac:spMkLst>
        </pc:spChg>
        <pc:spChg chg="mod">
          <ac:chgData name="Shannon Dolan" userId="865588c8-031a-4478-9735-b072e2bdaaa8" providerId="ADAL" clId="{4D84D6A7-7229-454D-974C-0955102785BA}" dt="2021-11-19T16:13:26.512" v="31491" actId="20577"/>
          <ac:spMkLst>
            <pc:docMk/>
            <pc:sldMk cId="0" sldId="260"/>
            <ac:spMk id="3" creationId="{00000000-0000-0000-0000-000000000000}"/>
          </ac:spMkLst>
        </pc:spChg>
        <pc:spChg chg="add del mod">
          <ac:chgData name="Shannon Dolan" userId="865588c8-031a-4478-9735-b072e2bdaaa8" providerId="ADAL" clId="{4D84D6A7-7229-454D-974C-0955102785BA}" dt="2021-11-03T02:20:47.562" v="2192" actId="478"/>
          <ac:spMkLst>
            <pc:docMk/>
            <pc:sldMk cId="0" sldId="260"/>
            <ac:spMk id="5" creationId="{83BDC5C4-285E-479D-9B3B-3CFAAB7B35C4}"/>
          </ac:spMkLst>
        </pc:spChg>
        <pc:spChg chg="add del">
          <ac:chgData name="Shannon Dolan" userId="865588c8-031a-4478-9735-b072e2bdaaa8" providerId="ADAL" clId="{4D84D6A7-7229-454D-974C-0955102785BA}" dt="2021-11-03T02:20:45.935" v="2189" actId="22"/>
          <ac:spMkLst>
            <pc:docMk/>
            <pc:sldMk cId="0" sldId="260"/>
            <ac:spMk id="7" creationId="{9965653E-B6F1-4E54-85B2-C1F467D48201}"/>
          </ac:spMkLst>
        </pc:spChg>
      </pc:sldChg>
      <pc:sldChg chg="addSp delSp modSp mod modNotesTx">
        <pc:chgData name="Shannon Dolan" userId="865588c8-031a-4478-9735-b072e2bdaaa8" providerId="ADAL" clId="{4D84D6A7-7229-454D-974C-0955102785BA}" dt="2021-11-18T02:42:27.145" v="20974" actId="15"/>
        <pc:sldMkLst>
          <pc:docMk/>
          <pc:sldMk cId="0" sldId="261"/>
        </pc:sldMkLst>
        <pc:spChg chg="mod">
          <ac:chgData name="Shannon Dolan" userId="865588c8-031a-4478-9735-b072e2bdaaa8" providerId="ADAL" clId="{4D84D6A7-7229-454D-974C-0955102785BA}" dt="2021-11-03T02:29:01.500" v="2339" actId="1076"/>
          <ac:spMkLst>
            <pc:docMk/>
            <pc:sldMk cId="0" sldId="261"/>
            <ac:spMk id="2" creationId="{00000000-0000-0000-0000-000000000000}"/>
          </ac:spMkLst>
        </pc:spChg>
        <pc:spChg chg="mod">
          <ac:chgData name="Shannon Dolan" userId="865588c8-031a-4478-9735-b072e2bdaaa8" providerId="ADAL" clId="{4D84D6A7-7229-454D-974C-0955102785BA}" dt="2021-11-18T02:42:27.145" v="20974" actId="15"/>
          <ac:spMkLst>
            <pc:docMk/>
            <pc:sldMk cId="0" sldId="261"/>
            <ac:spMk id="3" creationId="{00000000-0000-0000-0000-000000000000}"/>
          </ac:spMkLst>
        </pc:spChg>
        <pc:picChg chg="add del mod">
          <ac:chgData name="Shannon Dolan" userId="865588c8-031a-4478-9735-b072e2bdaaa8" providerId="ADAL" clId="{4D84D6A7-7229-454D-974C-0955102785BA}" dt="2021-11-03T02:29:32.131" v="2342" actId="478"/>
          <ac:picMkLst>
            <pc:docMk/>
            <pc:sldMk cId="0" sldId="261"/>
            <ac:picMk id="1026" creationId="{D2B70F22-9A8C-49F1-91F1-2964AF7C88AA}"/>
          </ac:picMkLst>
        </pc:picChg>
      </pc:sldChg>
      <pc:sldChg chg="del">
        <pc:chgData name="Shannon Dolan" userId="865588c8-031a-4478-9735-b072e2bdaaa8" providerId="ADAL" clId="{4D84D6A7-7229-454D-974C-0955102785BA}" dt="2021-11-04T14:20:47.060" v="2347" actId="47"/>
        <pc:sldMkLst>
          <pc:docMk/>
          <pc:sldMk cId="0" sldId="262"/>
        </pc:sldMkLst>
      </pc:sldChg>
      <pc:sldChg chg="addSp delSp modSp mod modNotesTx">
        <pc:chgData name="Shannon Dolan" userId="865588c8-031a-4478-9735-b072e2bdaaa8" providerId="ADAL" clId="{4D84D6A7-7229-454D-974C-0955102785BA}" dt="2021-11-19T19:15:22.908" v="31606" actId="20577"/>
        <pc:sldMkLst>
          <pc:docMk/>
          <pc:sldMk cId="0" sldId="263"/>
        </pc:sldMkLst>
        <pc:spChg chg="mod">
          <ac:chgData name="Shannon Dolan" userId="865588c8-031a-4478-9735-b072e2bdaaa8" providerId="ADAL" clId="{4D84D6A7-7229-454D-974C-0955102785BA}" dt="2021-11-05T16:20:23.967" v="6819" actId="1076"/>
          <ac:spMkLst>
            <pc:docMk/>
            <pc:sldMk cId="0" sldId="263"/>
            <ac:spMk id="2" creationId="{00000000-0000-0000-0000-000000000000}"/>
          </ac:spMkLst>
        </pc:spChg>
        <pc:spChg chg="add del mod">
          <ac:chgData name="Shannon Dolan" userId="865588c8-031a-4478-9735-b072e2bdaaa8" providerId="ADAL" clId="{4D84D6A7-7229-454D-974C-0955102785BA}" dt="2021-11-05T16:21:07.127" v="6821" actId="478"/>
          <ac:spMkLst>
            <pc:docMk/>
            <pc:sldMk cId="0" sldId="263"/>
            <ac:spMk id="3" creationId="{22435179-D1B2-4F73-8FB9-2FDF8A8E5518}"/>
          </ac:spMkLst>
        </pc:spChg>
        <pc:spChg chg="add mod">
          <ac:chgData name="Shannon Dolan" userId="865588c8-031a-4478-9735-b072e2bdaaa8" providerId="ADAL" clId="{4D84D6A7-7229-454D-974C-0955102785BA}" dt="2021-11-19T19:15:22.908" v="31606" actId="20577"/>
          <ac:spMkLst>
            <pc:docMk/>
            <pc:sldMk cId="0" sldId="263"/>
            <ac:spMk id="4" creationId="{8E2C1A9D-DE80-4439-8441-69ABF2ADEC2E}"/>
          </ac:spMkLst>
        </pc:spChg>
      </pc:sldChg>
      <pc:sldChg chg="modSp mod modNotesTx">
        <pc:chgData name="Shannon Dolan" userId="865588c8-031a-4478-9735-b072e2bdaaa8" providerId="ADAL" clId="{4D84D6A7-7229-454D-974C-0955102785BA}" dt="2021-11-18T02:44:57.130" v="21249" actId="20577"/>
        <pc:sldMkLst>
          <pc:docMk/>
          <pc:sldMk cId="0" sldId="264"/>
        </pc:sldMkLst>
        <pc:spChg chg="mod">
          <ac:chgData name="Shannon Dolan" userId="865588c8-031a-4478-9735-b072e2bdaaa8" providerId="ADAL" clId="{4D84D6A7-7229-454D-974C-0955102785BA}" dt="2021-11-18T02:44:57.130" v="21249" actId="20577"/>
          <ac:spMkLst>
            <pc:docMk/>
            <pc:sldMk cId="0" sldId="264"/>
            <ac:spMk id="3" creationId="{00000000-0000-0000-0000-000000000000}"/>
          </ac:spMkLst>
        </pc:spChg>
      </pc:sldChg>
      <pc:sldChg chg="addSp delSp modSp mod">
        <pc:chgData name="Shannon Dolan" userId="865588c8-031a-4478-9735-b072e2bdaaa8" providerId="ADAL" clId="{4D84D6A7-7229-454D-974C-0955102785BA}" dt="2021-11-01T17:55:56.539" v="1832" actId="1076"/>
        <pc:sldMkLst>
          <pc:docMk/>
          <pc:sldMk cId="0" sldId="265"/>
        </pc:sldMkLst>
        <pc:spChg chg="mod">
          <ac:chgData name="Shannon Dolan" userId="865588c8-031a-4478-9735-b072e2bdaaa8" providerId="ADAL" clId="{4D84D6A7-7229-454D-974C-0955102785BA}" dt="2021-11-01T17:55:00.486" v="1805" actId="1076"/>
          <ac:spMkLst>
            <pc:docMk/>
            <pc:sldMk cId="0" sldId="265"/>
            <ac:spMk id="2" creationId="{00000000-0000-0000-0000-000000000000}"/>
          </ac:spMkLst>
        </pc:spChg>
        <pc:picChg chg="add del mod">
          <ac:chgData name="Shannon Dolan" userId="865588c8-031a-4478-9735-b072e2bdaaa8" providerId="ADAL" clId="{4D84D6A7-7229-454D-974C-0955102785BA}" dt="2021-11-01T17:54:47.828" v="1798" actId="478"/>
          <ac:picMkLst>
            <pc:docMk/>
            <pc:sldMk cId="0" sldId="265"/>
            <ac:picMk id="4" creationId="{D6C0A4C2-D1C8-48A0-8EFA-8469F0B4E76A}"/>
          </ac:picMkLst>
        </pc:picChg>
        <pc:picChg chg="add mod">
          <ac:chgData name="Shannon Dolan" userId="865588c8-031a-4478-9735-b072e2bdaaa8" providerId="ADAL" clId="{4D84D6A7-7229-454D-974C-0955102785BA}" dt="2021-11-01T17:55:56.539" v="1832" actId="1076"/>
          <ac:picMkLst>
            <pc:docMk/>
            <pc:sldMk cId="0" sldId="265"/>
            <ac:picMk id="6" creationId="{53EC59F8-4444-4EDE-B0CA-F27E247CB65C}"/>
          </ac:picMkLst>
        </pc:picChg>
        <pc:picChg chg="add mod">
          <ac:chgData name="Shannon Dolan" userId="865588c8-031a-4478-9735-b072e2bdaaa8" providerId="ADAL" clId="{4D84D6A7-7229-454D-974C-0955102785BA}" dt="2021-11-01T17:55:34.297" v="1823" actId="1076"/>
          <ac:picMkLst>
            <pc:docMk/>
            <pc:sldMk cId="0" sldId="265"/>
            <ac:picMk id="8" creationId="{07A680CA-DCB1-4794-9404-DD596390742B}"/>
          </ac:picMkLst>
        </pc:picChg>
        <pc:picChg chg="add mod">
          <ac:chgData name="Shannon Dolan" userId="865588c8-031a-4478-9735-b072e2bdaaa8" providerId="ADAL" clId="{4D84D6A7-7229-454D-974C-0955102785BA}" dt="2021-11-01T17:55:42.455" v="1828" actId="1076"/>
          <ac:picMkLst>
            <pc:docMk/>
            <pc:sldMk cId="0" sldId="265"/>
            <ac:picMk id="10" creationId="{2C69E257-EC72-48C8-9781-A01FDE207C6C}"/>
          </ac:picMkLst>
        </pc:picChg>
        <pc:picChg chg="add del mod">
          <ac:chgData name="Shannon Dolan" userId="865588c8-031a-4478-9735-b072e2bdaaa8" providerId="ADAL" clId="{4D84D6A7-7229-454D-974C-0955102785BA}" dt="2021-11-01T17:55:18.724" v="1813" actId="478"/>
          <ac:picMkLst>
            <pc:docMk/>
            <pc:sldMk cId="0" sldId="265"/>
            <ac:picMk id="12" creationId="{19C2B7EF-0C74-4C07-9031-D1063BE6F5F5}"/>
          </ac:picMkLst>
        </pc:picChg>
      </pc:sldChg>
      <pc:sldChg chg="new del">
        <pc:chgData name="Shannon Dolan" userId="865588c8-031a-4478-9735-b072e2bdaaa8" providerId="ADAL" clId="{4D84D6A7-7229-454D-974C-0955102785BA}" dt="2021-11-01T17:18:51.856" v="110" actId="680"/>
        <pc:sldMkLst>
          <pc:docMk/>
          <pc:sldMk cId="185280500" sldId="266"/>
        </pc:sldMkLst>
      </pc:sldChg>
      <pc:sldChg chg="addSp delSp modSp add mod ord setBg delAnim modAnim modNotesTx">
        <pc:chgData name="Shannon Dolan" userId="865588c8-031a-4478-9735-b072e2bdaaa8" providerId="ADAL" clId="{4D84D6A7-7229-454D-974C-0955102785BA}" dt="2021-11-19T19:30:28.653" v="31745" actId="20577"/>
        <pc:sldMkLst>
          <pc:docMk/>
          <pc:sldMk cId="1304272638" sldId="266"/>
        </pc:sldMkLst>
        <pc:spChg chg="mod">
          <ac:chgData name="Shannon Dolan" userId="865588c8-031a-4478-9735-b072e2bdaaa8" providerId="ADAL" clId="{4D84D6A7-7229-454D-974C-0955102785BA}" dt="2021-11-03T02:17:18.225" v="1856" actId="1076"/>
          <ac:spMkLst>
            <pc:docMk/>
            <pc:sldMk cId="1304272638" sldId="266"/>
            <ac:spMk id="2" creationId="{00000000-0000-0000-0000-000000000000}"/>
          </ac:spMkLst>
        </pc:spChg>
        <pc:spChg chg="del">
          <ac:chgData name="Shannon Dolan" userId="865588c8-031a-4478-9735-b072e2bdaaa8" providerId="ADAL" clId="{4D84D6A7-7229-454D-974C-0955102785BA}" dt="2021-11-01T17:19:06.791" v="126" actId="478"/>
          <ac:spMkLst>
            <pc:docMk/>
            <pc:sldMk cId="1304272638" sldId="266"/>
            <ac:spMk id="3" creationId="{00000000-0000-0000-0000-000000000000}"/>
          </ac:spMkLst>
        </pc:spChg>
        <pc:spChg chg="add mod ord">
          <ac:chgData name="Shannon Dolan" userId="865588c8-031a-4478-9735-b072e2bdaaa8" providerId="ADAL" clId="{4D84D6A7-7229-454D-974C-0955102785BA}" dt="2021-11-04T14:26:46.152" v="2377" actId="1076"/>
          <ac:spMkLst>
            <pc:docMk/>
            <pc:sldMk cId="1304272638" sldId="266"/>
            <ac:spMk id="5" creationId="{CC34BA2D-A345-4C84-8D05-F2B6B4C2E329}"/>
          </ac:spMkLst>
        </pc:spChg>
        <pc:spChg chg="add del mod">
          <ac:chgData name="Shannon Dolan" userId="865588c8-031a-4478-9735-b072e2bdaaa8" providerId="ADAL" clId="{4D84D6A7-7229-454D-974C-0955102785BA}" dt="2021-11-18T02:21:55.346" v="19455" actId="478"/>
          <ac:spMkLst>
            <pc:docMk/>
            <pc:sldMk cId="1304272638" sldId="266"/>
            <ac:spMk id="19" creationId="{707A4DCE-CD4F-477A-92CF-CB73E319E143}"/>
          </ac:spMkLst>
        </pc:spChg>
        <pc:spChg chg="add del">
          <ac:chgData name="Shannon Dolan" userId="865588c8-031a-4478-9735-b072e2bdaaa8" providerId="ADAL" clId="{4D84D6A7-7229-454D-974C-0955102785BA}" dt="2021-11-01T17:36:40.846" v="1318" actId="22"/>
          <ac:spMkLst>
            <pc:docMk/>
            <pc:sldMk cId="1304272638" sldId="266"/>
            <ac:spMk id="21" creationId="{A0981B74-151D-4A03-97DF-E431C97F8BDB}"/>
          </ac:spMkLst>
        </pc:spChg>
        <pc:spChg chg="add">
          <ac:chgData name="Shannon Dolan" userId="865588c8-031a-4478-9735-b072e2bdaaa8" providerId="ADAL" clId="{4D84D6A7-7229-454D-974C-0955102785BA}" dt="2021-11-01T17:25:57.048" v="249" actId="26606"/>
          <ac:spMkLst>
            <pc:docMk/>
            <pc:sldMk cId="1304272638" sldId="266"/>
            <ac:spMk id="22" creationId="{CEF6118E-44FB-4509-B4D9-129052E4C6EE}"/>
          </ac:spMkLst>
        </pc:spChg>
        <pc:picChg chg="add mod modCrop">
          <ac:chgData name="Shannon Dolan" userId="865588c8-031a-4478-9735-b072e2bdaaa8" providerId="ADAL" clId="{4D84D6A7-7229-454D-974C-0955102785BA}" dt="2021-11-18T02:24:12.680" v="19492" actId="1076"/>
          <ac:picMkLst>
            <pc:docMk/>
            <pc:sldMk cId="1304272638" sldId="266"/>
            <ac:picMk id="4" creationId="{3EB1C523-C824-4F45-A24F-1CEAE3B3E17D}"/>
          </ac:picMkLst>
        </pc:picChg>
        <pc:picChg chg="add del mod">
          <ac:chgData name="Shannon Dolan" userId="865588c8-031a-4478-9735-b072e2bdaaa8" providerId="ADAL" clId="{4D84D6A7-7229-454D-974C-0955102785BA}" dt="2021-11-12T02:19:14.500" v="7800" actId="478"/>
          <ac:picMkLst>
            <pc:docMk/>
            <pc:sldMk cId="1304272638" sldId="266"/>
            <ac:picMk id="4" creationId="{668B3193-9962-4485-8C73-B4F11F4F5292}"/>
          </ac:picMkLst>
        </pc:picChg>
        <pc:picChg chg="add del mod">
          <ac:chgData name="Shannon Dolan" userId="865588c8-031a-4478-9735-b072e2bdaaa8" providerId="ADAL" clId="{4D84D6A7-7229-454D-974C-0955102785BA}" dt="2021-11-16T03:25:56.478" v="18321" actId="478"/>
          <ac:picMkLst>
            <pc:docMk/>
            <pc:sldMk cId="1304272638" sldId="266"/>
            <ac:picMk id="7" creationId="{A43B664D-806F-444D-B998-C30D2CB74D67}"/>
          </ac:picMkLst>
        </pc:picChg>
        <pc:picChg chg="add del mod">
          <ac:chgData name="Shannon Dolan" userId="865588c8-031a-4478-9735-b072e2bdaaa8" providerId="ADAL" clId="{4D84D6A7-7229-454D-974C-0955102785BA}" dt="2021-11-01T17:21:09.245" v="201" actId="478"/>
          <ac:picMkLst>
            <pc:docMk/>
            <pc:sldMk cId="1304272638" sldId="266"/>
            <ac:picMk id="7" creationId="{B914E0E8-660D-4E38-9134-E4186020BACE}"/>
          </ac:picMkLst>
        </pc:picChg>
        <pc:picChg chg="add mod">
          <ac:chgData name="Shannon Dolan" userId="865588c8-031a-4478-9735-b072e2bdaaa8" providerId="ADAL" clId="{4D84D6A7-7229-454D-974C-0955102785BA}" dt="2021-11-18T02:24:14.174" v="19493" actId="1076"/>
          <ac:picMkLst>
            <pc:docMk/>
            <pc:sldMk cId="1304272638" sldId="266"/>
            <ac:picMk id="8" creationId="{DF56FE18-D171-4764-903E-50CA2F226D15}"/>
          </ac:picMkLst>
        </pc:picChg>
        <pc:picChg chg="add del mod">
          <ac:chgData name="Shannon Dolan" userId="865588c8-031a-4478-9735-b072e2bdaaa8" providerId="ADAL" clId="{4D84D6A7-7229-454D-974C-0955102785BA}" dt="2021-11-16T03:26:13.440" v="18327" actId="478"/>
          <ac:picMkLst>
            <pc:docMk/>
            <pc:sldMk cId="1304272638" sldId="266"/>
            <ac:picMk id="9" creationId="{A75C6633-757B-455A-B6CB-C0FB1E2C194F}"/>
          </ac:picMkLst>
        </pc:picChg>
        <pc:picChg chg="add del mod modCrop">
          <ac:chgData name="Shannon Dolan" userId="865588c8-031a-4478-9735-b072e2bdaaa8" providerId="ADAL" clId="{4D84D6A7-7229-454D-974C-0955102785BA}" dt="2021-11-01T17:24:36.487" v="239" actId="478"/>
          <ac:picMkLst>
            <pc:docMk/>
            <pc:sldMk cId="1304272638" sldId="266"/>
            <ac:picMk id="9" creationId="{D8D7AF21-481B-44AF-A2E0-E295782FDB9C}"/>
          </ac:picMkLst>
        </pc:picChg>
        <pc:picChg chg="add del mod">
          <ac:chgData name="Shannon Dolan" userId="865588c8-031a-4478-9735-b072e2bdaaa8" providerId="ADAL" clId="{4D84D6A7-7229-454D-974C-0955102785BA}" dt="2021-11-01T17:22:06.903" v="212" actId="478"/>
          <ac:picMkLst>
            <pc:docMk/>
            <pc:sldMk cId="1304272638" sldId="266"/>
            <ac:picMk id="11" creationId="{6E24FC7D-80F3-40BA-82A3-0FE1EBE87909}"/>
          </ac:picMkLst>
        </pc:picChg>
        <pc:picChg chg="add del mod modCrop">
          <ac:chgData name="Shannon Dolan" userId="865588c8-031a-4478-9735-b072e2bdaaa8" providerId="ADAL" clId="{4D84D6A7-7229-454D-974C-0955102785BA}" dt="2021-11-01T17:24:35.726" v="238" actId="478"/>
          <ac:picMkLst>
            <pc:docMk/>
            <pc:sldMk cId="1304272638" sldId="266"/>
            <ac:picMk id="13" creationId="{F744DB09-EFF5-408B-A533-6E0598EF555F}"/>
          </ac:picMkLst>
        </pc:picChg>
        <pc:picChg chg="add del mod modCrop">
          <ac:chgData name="Shannon Dolan" userId="865588c8-031a-4478-9735-b072e2bdaaa8" providerId="ADAL" clId="{4D84D6A7-7229-454D-974C-0955102785BA}" dt="2021-11-12T02:18:54.066" v="7796" actId="478"/>
          <ac:picMkLst>
            <pc:docMk/>
            <pc:sldMk cId="1304272638" sldId="266"/>
            <ac:picMk id="15" creationId="{D42485D0-0956-4155-BF70-4AFE0B02EB10}"/>
          </ac:picMkLst>
        </pc:picChg>
        <pc:picChg chg="add del mod modCrop">
          <ac:chgData name="Shannon Dolan" userId="865588c8-031a-4478-9735-b072e2bdaaa8" providerId="ADAL" clId="{4D84D6A7-7229-454D-974C-0955102785BA}" dt="2021-11-12T02:20:12.194" v="7806" actId="478"/>
          <ac:picMkLst>
            <pc:docMk/>
            <pc:sldMk cId="1304272638" sldId="266"/>
            <ac:picMk id="17" creationId="{77857488-284E-49DB-B167-F6AB5458F6A4}"/>
          </ac:picMkLst>
        </pc:picChg>
      </pc:sldChg>
      <pc:sldChg chg="modSp add del mod">
        <pc:chgData name="Shannon Dolan" userId="865588c8-031a-4478-9735-b072e2bdaaa8" providerId="ADAL" clId="{4D84D6A7-7229-454D-974C-0955102785BA}" dt="2021-11-05T05:46:35.855" v="5715" actId="47"/>
        <pc:sldMkLst>
          <pc:docMk/>
          <pc:sldMk cId="3605700657" sldId="267"/>
        </pc:sldMkLst>
        <pc:spChg chg="mod">
          <ac:chgData name="Shannon Dolan" userId="865588c8-031a-4478-9735-b072e2bdaaa8" providerId="ADAL" clId="{4D84D6A7-7229-454D-974C-0955102785BA}" dt="2021-11-03T02:22:41.168" v="2254" actId="20577"/>
          <ac:spMkLst>
            <pc:docMk/>
            <pc:sldMk cId="3605700657" sldId="267"/>
            <ac:spMk id="3" creationId="{00000000-0000-0000-0000-000000000000}"/>
          </ac:spMkLst>
        </pc:spChg>
      </pc:sldChg>
      <pc:sldChg chg="addSp delSp modSp add del mod">
        <pc:chgData name="Shannon Dolan" userId="865588c8-031a-4478-9735-b072e2bdaaa8" providerId="ADAL" clId="{4D84D6A7-7229-454D-974C-0955102785BA}" dt="2021-11-04T19:10:26.593" v="2417" actId="47"/>
        <pc:sldMkLst>
          <pc:docMk/>
          <pc:sldMk cId="1675234347" sldId="268"/>
        </pc:sldMkLst>
        <pc:spChg chg="del">
          <ac:chgData name="Shannon Dolan" userId="865588c8-031a-4478-9735-b072e2bdaaa8" providerId="ADAL" clId="{4D84D6A7-7229-454D-974C-0955102785BA}" dt="2021-11-03T03:04:38.332" v="2345" actId="478"/>
          <ac:spMkLst>
            <pc:docMk/>
            <pc:sldMk cId="1675234347" sldId="268"/>
            <ac:spMk id="3" creationId="{00000000-0000-0000-0000-000000000000}"/>
          </ac:spMkLst>
        </pc:spChg>
        <pc:spChg chg="add del mod">
          <ac:chgData name="Shannon Dolan" userId="865588c8-031a-4478-9735-b072e2bdaaa8" providerId="ADAL" clId="{4D84D6A7-7229-454D-974C-0955102785BA}" dt="2021-11-03T03:04:40.583" v="2346" actId="478"/>
          <ac:spMkLst>
            <pc:docMk/>
            <pc:sldMk cId="1675234347" sldId="268"/>
            <ac:spMk id="5" creationId="{DBE68D35-E6CF-4D44-98E2-95892AD1DFFF}"/>
          </ac:spMkLst>
        </pc:spChg>
      </pc:sldChg>
      <pc:sldChg chg="addSp delSp modSp add del mod">
        <pc:chgData name="Shannon Dolan" userId="865588c8-031a-4478-9735-b072e2bdaaa8" providerId="ADAL" clId="{4D84D6A7-7229-454D-974C-0955102785BA}" dt="2021-11-05T13:21:14.886" v="5867" actId="47"/>
        <pc:sldMkLst>
          <pc:docMk/>
          <pc:sldMk cId="0" sldId="269"/>
        </pc:sldMkLst>
        <pc:spChg chg="mod">
          <ac:chgData name="Shannon Dolan" userId="865588c8-031a-4478-9735-b072e2bdaaa8" providerId="ADAL" clId="{4D84D6A7-7229-454D-974C-0955102785BA}" dt="2021-11-05T03:12:55.212" v="3254" actId="20577"/>
          <ac:spMkLst>
            <pc:docMk/>
            <pc:sldMk cId="0" sldId="269"/>
            <ac:spMk id="2" creationId="{00000000-0000-0000-0000-000000000000}"/>
          </ac:spMkLst>
        </pc:spChg>
        <pc:picChg chg="del mod">
          <ac:chgData name="Shannon Dolan" userId="865588c8-031a-4478-9735-b072e2bdaaa8" providerId="ADAL" clId="{4D84D6A7-7229-454D-974C-0955102785BA}" dt="2021-11-05T12:47:15.305" v="5860" actId="478"/>
          <ac:picMkLst>
            <pc:docMk/>
            <pc:sldMk cId="0" sldId="269"/>
            <ac:picMk id="3" creationId="{00000000-0000-0000-0000-000000000000}"/>
          </ac:picMkLst>
        </pc:picChg>
        <pc:picChg chg="add mod">
          <ac:chgData name="Shannon Dolan" userId="865588c8-031a-4478-9735-b072e2bdaaa8" providerId="ADAL" clId="{4D84D6A7-7229-454D-974C-0955102785BA}" dt="2021-11-05T12:47:27.326" v="5866" actId="1076"/>
          <ac:picMkLst>
            <pc:docMk/>
            <pc:sldMk cId="0" sldId="269"/>
            <ac:picMk id="5" creationId="{5CFD46D5-C16D-4409-AB79-4E1A8A61793A}"/>
          </ac:picMkLst>
        </pc:picChg>
      </pc:sldChg>
      <pc:sldChg chg="addSp delSp modSp new del mod">
        <pc:chgData name="Shannon Dolan" userId="865588c8-031a-4478-9735-b072e2bdaaa8" providerId="ADAL" clId="{4D84D6A7-7229-454D-974C-0955102785BA}" dt="2021-11-05T13:21:17.718" v="5869" actId="47"/>
        <pc:sldMkLst>
          <pc:docMk/>
          <pc:sldMk cId="75265194" sldId="270"/>
        </pc:sldMkLst>
        <pc:spChg chg="mod">
          <ac:chgData name="Shannon Dolan" userId="865588c8-031a-4478-9735-b072e2bdaaa8" providerId="ADAL" clId="{4D84D6A7-7229-454D-974C-0955102785BA}" dt="2021-11-05T03:13:10.403" v="3283" actId="20577"/>
          <ac:spMkLst>
            <pc:docMk/>
            <pc:sldMk cId="75265194" sldId="270"/>
            <ac:spMk id="2" creationId="{403397EF-6378-4608-97D4-9D59992D40D1}"/>
          </ac:spMkLst>
        </pc:spChg>
        <pc:spChg chg="del">
          <ac:chgData name="Shannon Dolan" userId="865588c8-031a-4478-9735-b072e2bdaaa8" providerId="ADAL" clId="{4D84D6A7-7229-454D-974C-0955102785BA}" dt="2021-11-04T18:59:09.913" v="2401"/>
          <ac:spMkLst>
            <pc:docMk/>
            <pc:sldMk cId="75265194" sldId="270"/>
            <ac:spMk id="3" creationId="{AB818E43-0670-4698-9CCF-B39D4A39E145}"/>
          </ac:spMkLst>
        </pc:spChg>
        <pc:spChg chg="add del mod">
          <ac:chgData name="Shannon Dolan" userId="865588c8-031a-4478-9735-b072e2bdaaa8" providerId="ADAL" clId="{4D84D6A7-7229-454D-974C-0955102785BA}" dt="2021-11-05T03:12:29.394" v="3236"/>
          <ac:spMkLst>
            <pc:docMk/>
            <pc:sldMk cId="75265194" sldId="270"/>
            <ac:spMk id="4" creationId="{B9B82789-ED5F-4EF8-9485-AE51988460A3}"/>
          </ac:spMkLst>
        </pc:spChg>
        <pc:picChg chg="add del mod">
          <ac:chgData name="Shannon Dolan" userId="865588c8-031a-4478-9735-b072e2bdaaa8" providerId="ADAL" clId="{4D84D6A7-7229-454D-974C-0955102785BA}" dt="2021-11-05T03:12:24.945" v="3235" actId="478"/>
          <ac:picMkLst>
            <pc:docMk/>
            <pc:sldMk cId="75265194" sldId="270"/>
            <ac:picMk id="5" creationId="{277ABA60-BB90-4EE0-A7CC-9EE6F495388C}"/>
          </ac:picMkLst>
        </pc:picChg>
        <pc:picChg chg="add mod">
          <ac:chgData name="Shannon Dolan" userId="865588c8-031a-4478-9735-b072e2bdaaa8" providerId="ADAL" clId="{4D84D6A7-7229-454D-974C-0955102785BA}" dt="2021-11-05T03:12:35.950" v="3240" actId="1076"/>
          <ac:picMkLst>
            <pc:docMk/>
            <pc:sldMk cId="75265194" sldId="270"/>
            <ac:picMk id="7" creationId="{8B8275A0-890A-442D-B882-483F734C61C2}"/>
          </ac:picMkLst>
        </pc:picChg>
      </pc:sldChg>
      <pc:sldChg chg="addSp delSp modSp new mod addAnim delAnim modAnim modNotesTx">
        <pc:chgData name="Shannon Dolan" userId="865588c8-031a-4478-9735-b072e2bdaaa8" providerId="ADAL" clId="{4D84D6A7-7229-454D-974C-0955102785BA}" dt="2021-11-18T03:56:09.997" v="25471" actId="20577"/>
        <pc:sldMkLst>
          <pc:docMk/>
          <pc:sldMk cId="3571717784" sldId="271"/>
        </pc:sldMkLst>
        <pc:spChg chg="mod">
          <ac:chgData name="Shannon Dolan" userId="865588c8-031a-4478-9735-b072e2bdaaa8" providerId="ADAL" clId="{4D84D6A7-7229-454D-974C-0955102785BA}" dt="2021-11-05T04:23:56.470" v="3402" actId="1076"/>
          <ac:spMkLst>
            <pc:docMk/>
            <pc:sldMk cId="3571717784" sldId="271"/>
            <ac:spMk id="2" creationId="{544DC2FD-A2A8-4F25-AE11-12B809924B2B}"/>
          </ac:spMkLst>
        </pc:spChg>
        <pc:spChg chg="del mod">
          <ac:chgData name="Shannon Dolan" userId="865588c8-031a-4478-9735-b072e2bdaaa8" providerId="ADAL" clId="{4D84D6A7-7229-454D-974C-0955102785BA}" dt="2021-11-05T04:04:22.834" v="3284" actId="478"/>
          <ac:spMkLst>
            <pc:docMk/>
            <pc:sldMk cId="3571717784" sldId="271"/>
            <ac:spMk id="3" creationId="{9B882C22-A1E1-4B04-A7F6-DBBD29C1094F}"/>
          </ac:spMkLst>
        </pc:spChg>
        <pc:spChg chg="add del mod">
          <ac:chgData name="Shannon Dolan" userId="865588c8-031a-4478-9735-b072e2bdaaa8" providerId="ADAL" clId="{4D84D6A7-7229-454D-974C-0955102785BA}" dt="2021-11-05T04:05:15.351" v="3285"/>
          <ac:spMkLst>
            <pc:docMk/>
            <pc:sldMk cId="3571717784" sldId="271"/>
            <ac:spMk id="5" creationId="{6B388A8D-730E-4964-B1CA-8FBF0149E2B6}"/>
          </ac:spMkLst>
        </pc:spChg>
        <pc:spChg chg="add del mod">
          <ac:chgData name="Shannon Dolan" userId="865588c8-031a-4478-9735-b072e2bdaaa8" providerId="ADAL" clId="{4D84D6A7-7229-454D-974C-0955102785BA}" dt="2021-11-05T04:20:26.139" v="3371" actId="478"/>
          <ac:spMkLst>
            <pc:docMk/>
            <pc:sldMk cId="3571717784" sldId="271"/>
            <ac:spMk id="17" creationId="{9CCB6C23-23B0-41DD-8ED4-A6B2679A59A7}"/>
          </ac:spMkLst>
        </pc:spChg>
        <pc:spChg chg="add del">
          <ac:chgData name="Shannon Dolan" userId="865588c8-031a-4478-9735-b072e2bdaaa8" providerId="ADAL" clId="{4D84D6A7-7229-454D-974C-0955102785BA}" dt="2021-11-05T04:20:25.807" v="3370"/>
          <ac:spMkLst>
            <pc:docMk/>
            <pc:sldMk cId="3571717784" sldId="271"/>
            <ac:spMk id="18" creationId="{56066131-36B3-4561-B9F7-7BB8ED241B06}"/>
          </ac:spMkLst>
        </pc:spChg>
        <pc:spChg chg="add mod topLvl">
          <ac:chgData name="Shannon Dolan" userId="865588c8-031a-4478-9735-b072e2bdaaa8" providerId="ADAL" clId="{4D84D6A7-7229-454D-974C-0955102785BA}" dt="2021-11-05T04:30:01.146" v="3452" actId="164"/>
          <ac:spMkLst>
            <pc:docMk/>
            <pc:sldMk cId="3571717784" sldId="271"/>
            <ac:spMk id="21" creationId="{1AD9A807-5AA8-4564-ACF2-396ACE32F734}"/>
          </ac:spMkLst>
        </pc:spChg>
        <pc:spChg chg="add mod ord">
          <ac:chgData name="Shannon Dolan" userId="865588c8-031a-4478-9735-b072e2bdaaa8" providerId="ADAL" clId="{4D84D6A7-7229-454D-974C-0955102785BA}" dt="2021-11-05T12:24:50.679" v="5854" actId="14100"/>
          <ac:spMkLst>
            <pc:docMk/>
            <pc:sldMk cId="3571717784" sldId="271"/>
            <ac:spMk id="25" creationId="{D1E3CD48-1502-4ED8-AA24-B1C5A70A7B26}"/>
          </ac:spMkLst>
        </pc:spChg>
        <pc:spChg chg="add mod">
          <ac:chgData name="Shannon Dolan" userId="865588c8-031a-4478-9735-b072e2bdaaa8" providerId="ADAL" clId="{4D84D6A7-7229-454D-974C-0955102785BA}" dt="2021-11-05T04:26:23.324" v="3436" actId="164"/>
          <ac:spMkLst>
            <pc:docMk/>
            <pc:sldMk cId="3571717784" sldId="271"/>
            <ac:spMk id="25" creationId="{DCF0111A-5FD1-427F-BDBE-0C45A2ACB396}"/>
          </ac:spMkLst>
        </pc:spChg>
        <pc:spChg chg="add mod ord">
          <ac:chgData name="Shannon Dolan" userId="865588c8-031a-4478-9735-b072e2bdaaa8" providerId="ADAL" clId="{4D84D6A7-7229-454D-974C-0955102785BA}" dt="2021-11-05T12:24:59.471" v="5856" actId="1076"/>
          <ac:spMkLst>
            <pc:docMk/>
            <pc:sldMk cId="3571717784" sldId="271"/>
            <ac:spMk id="27" creationId="{FA65AA66-D19A-4653-8E0E-B5DF1923F107}"/>
          </ac:spMkLst>
        </pc:spChg>
        <pc:spChg chg="add mod">
          <ac:chgData name="Shannon Dolan" userId="865588c8-031a-4478-9735-b072e2bdaaa8" providerId="ADAL" clId="{4D84D6A7-7229-454D-974C-0955102785BA}" dt="2021-11-05T04:31:56.614" v="3472" actId="164"/>
          <ac:spMkLst>
            <pc:docMk/>
            <pc:sldMk cId="3571717784" sldId="271"/>
            <ac:spMk id="32" creationId="{A135B68A-E343-4F53-BEF4-0C45746C1E81}"/>
          </ac:spMkLst>
        </pc:spChg>
        <pc:spChg chg="add mod">
          <ac:chgData name="Shannon Dolan" userId="865588c8-031a-4478-9735-b072e2bdaaa8" providerId="ADAL" clId="{4D84D6A7-7229-454D-974C-0955102785BA}" dt="2021-11-05T04:32:39.078" v="3488" actId="164"/>
          <ac:spMkLst>
            <pc:docMk/>
            <pc:sldMk cId="3571717784" sldId="271"/>
            <ac:spMk id="36" creationId="{230243AE-ABE5-4A64-918B-638321B64A48}"/>
          </ac:spMkLst>
        </pc:spChg>
        <pc:spChg chg="add mod">
          <ac:chgData name="Shannon Dolan" userId="865588c8-031a-4478-9735-b072e2bdaaa8" providerId="ADAL" clId="{4D84D6A7-7229-454D-974C-0955102785BA}" dt="2021-11-05T04:37:50.843" v="3586" actId="2085"/>
          <ac:spMkLst>
            <pc:docMk/>
            <pc:sldMk cId="3571717784" sldId="271"/>
            <ac:spMk id="38" creationId="{2FC2B187-0310-4FEF-B183-F8A91E7155D9}"/>
          </ac:spMkLst>
        </pc:spChg>
        <pc:spChg chg="add del">
          <ac:chgData name="Shannon Dolan" userId="865588c8-031a-4478-9735-b072e2bdaaa8" providerId="ADAL" clId="{4D84D6A7-7229-454D-974C-0955102785BA}" dt="2021-11-05T04:41:49.577" v="3600" actId="11529"/>
          <ac:spMkLst>
            <pc:docMk/>
            <pc:sldMk cId="3571717784" sldId="271"/>
            <ac:spMk id="39" creationId="{E67B9664-48D3-41F0-AF7E-DE48769F6A7E}"/>
          </ac:spMkLst>
        </pc:spChg>
        <pc:spChg chg="add mod">
          <ac:chgData name="Shannon Dolan" userId="865588c8-031a-4478-9735-b072e2bdaaa8" providerId="ADAL" clId="{4D84D6A7-7229-454D-974C-0955102785BA}" dt="2021-11-05T04:43:58.951" v="3615" actId="164"/>
          <ac:spMkLst>
            <pc:docMk/>
            <pc:sldMk cId="3571717784" sldId="271"/>
            <ac:spMk id="40" creationId="{6ADF4CAB-A7E9-4A72-9D07-28326EBD0E65}"/>
          </ac:spMkLst>
        </pc:spChg>
        <pc:spChg chg="add mod">
          <ac:chgData name="Shannon Dolan" userId="865588c8-031a-4478-9735-b072e2bdaaa8" providerId="ADAL" clId="{4D84D6A7-7229-454D-974C-0955102785BA}" dt="2021-11-05T04:43:58.951" v="3615" actId="164"/>
          <ac:spMkLst>
            <pc:docMk/>
            <pc:sldMk cId="3571717784" sldId="271"/>
            <ac:spMk id="41" creationId="{13F56172-FDE5-4EB3-919A-30B05886D115}"/>
          </ac:spMkLst>
        </pc:spChg>
        <pc:spChg chg="add mod">
          <ac:chgData name="Shannon Dolan" userId="865588c8-031a-4478-9735-b072e2bdaaa8" providerId="ADAL" clId="{4D84D6A7-7229-454D-974C-0955102785BA}" dt="2021-11-05T04:44:20.210" v="3618" actId="1076"/>
          <ac:spMkLst>
            <pc:docMk/>
            <pc:sldMk cId="3571717784" sldId="271"/>
            <ac:spMk id="42" creationId="{C53790B4-1580-40ED-AEC3-C95D3B8E3C66}"/>
          </ac:spMkLst>
        </pc:spChg>
        <pc:spChg chg="mod">
          <ac:chgData name="Shannon Dolan" userId="865588c8-031a-4478-9735-b072e2bdaaa8" providerId="ADAL" clId="{4D84D6A7-7229-454D-974C-0955102785BA}" dt="2021-11-05T04:45:46.468" v="3627"/>
          <ac:spMkLst>
            <pc:docMk/>
            <pc:sldMk cId="3571717784" sldId="271"/>
            <ac:spMk id="46" creationId="{2B521685-5AB0-4CE1-9959-739511571D48}"/>
          </ac:spMkLst>
        </pc:spChg>
        <pc:spChg chg="add del">
          <ac:chgData name="Shannon Dolan" userId="865588c8-031a-4478-9735-b072e2bdaaa8" providerId="ADAL" clId="{4D84D6A7-7229-454D-974C-0955102785BA}" dt="2021-11-05T04:46:25.971" v="3632" actId="11529"/>
          <ac:spMkLst>
            <pc:docMk/>
            <pc:sldMk cId="3571717784" sldId="271"/>
            <ac:spMk id="47" creationId="{9BE53B80-3A9B-49F7-8074-1719949AD76D}"/>
          </ac:spMkLst>
        </pc:spChg>
        <pc:spChg chg="add mod">
          <ac:chgData name="Shannon Dolan" userId="865588c8-031a-4478-9735-b072e2bdaaa8" providerId="ADAL" clId="{4D84D6A7-7229-454D-974C-0955102785BA}" dt="2021-11-05T04:47:41.763" v="3642" actId="164"/>
          <ac:spMkLst>
            <pc:docMk/>
            <pc:sldMk cId="3571717784" sldId="271"/>
            <ac:spMk id="48" creationId="{C3F85655-00B0-4145-81C8-BDFAD9545767}"/>
          </ac:spMkLst>
        </pc:spChg>
        <pc:spChg chg="add mod">
          <ac:chgData name="Shannon Dolan" userId="865588c8-031a-4478-9735-b072e2bdaaa8" providerId="ADAL" clId="{4D84D6A7-7229-454D-974C-0955102785BA}" dt="2021-11-05T04:52:01.092" v="3679" actId="207"/>
          <ac:spMkLst>
            <pc:docMk/>
            <pc:sldMk cId="3571717784" sldId="271"/>
            <ac:spMk id="49" creationId="{16196305-29FD-4D95-8B16-E87AF19EAA30}"/>
          </ac:spMkLst>
        </pc:spChg>
        <pc:spChg chg="add mod">
          <ac:chgData name="Shannon Dolan" userId="865588c8-031a-4478-9735-b072e2bdaaa8" providerId="ADAL" clId="{4D84D6A7-7229-454D-974C-0955102785BA}" dt="2021-11-05T04:54:54.514" v="3711" actId="1076"/>
          <ac:spMkLst>
            <pc:docMk/>
            <pc:sldMk cId="3571717784" sldId="271"/>
            <ac:spMk id="51" creationId="{5F2C1773-F1A1-4C38-9DBF-4837E9E96E0D}"/>
          </ac:spMkLst>
        </pc:spChg>
        <pc:spChg chg="mod">
          <ac:chgData name="Shannon Dolan" userId="865588c8-031a-4478-9735-b072e2bdaaa8" providerId="ADAL" clId="{4D84D6A7-7229-454D-974C-0955102785BA}" dt="2021-11-05T04:48:37.800" v="3650"/>
          <ac:spMkLst>
            <pc:docMk/>
            <pc:sldMk cId="3571717784" sldId="271"/>
            <ac:spMk id="54" creationId="{3A3B4DD4-881E-4E38-AA1E-E0DD54164152}"/>
          </ac:spMkLst>
        </pc:spChg>
        <pc:spChg chg="add mod">
          <ac:chgData name="Shannon Dolan" userId="865588c8-031a-4478-9735-b072e2bdaaa8" providerId="ADAL" clId="{4D84D6A7-7229-454D-974C-0955102785BA}" dt="2021-11-05T04:54:37.347" v="3708" actId="1076"/>
          <ac:spMkLst>
            <pc:docMk/>
            <pc:sldMk cId="3571717784" sldId="271"/>
            <ac:spMk id="55" creationId="{905C7F84-66AC-4904-B14F-E50409F97227}"/>
          </ac:spMkLst>
        </pc:spChg>
        <pc:spChg chg="add mod">
          <ac:chgData name="Shannon Dolan" userId="865588c8-031a-4478-9735-b072e2bdaaa8" providerId="ADAL" clId="{4D84D6A7-7229-454D-974C-0955102785BA}" dt="2021-11-05T04:54:42.230" v="3709" actId="1076"/>
          <ac:spMkLst>
            <pc:docMk/>
            <pc:sldMk cId="3571717784" sldId="271"/>
            <ac:spMk id="56" creationId="{9801C2DB-AE50-4D30-83A1-85EDF007B7EB}"/>
          </ac:spMkLst>
        </pc:spChg>
        <pc:grpChg chg="add del mod">
          <ac:chgData name="Shannon Dolan" userId="865588c8-031a-4478-9735-b072e2bdaaa8" providerId="ADAL" clId="{4D84D6A7-7229-454D-974C-0955102785BA}" dt="2021-11-05T04:28:52.644" v="3441" actId="478"/>
          <ac:grpSpMkLst>
            <pc:docMk/>
            <pc:sldMk cId="3571717784" sldId="271"/>
            <ac:grpSpMk id="22" creationId="{2C002C33-B744-4DEF-B2D1-401BD3847860}"/>
          </ac:grpSpMkLst>
        </pc:grpChg>
        <pc:grpChg chg="add del mod">
          <ac:chgData name="Shannon Dolan" userId="865588c8-031a-4478-9735-b072e2bdaaa8" providerId="ADAL" clId="{4D84D6A7-7229-454D-974C-0955102785BA}" dt="2021-11-05T04:28:18.298" v="3438" actId="478"/>
          <ac:grpSpMkLst>
            <pc:docMk/>
            <pc:sldMk cId="3571717784" sldId="271"/>
            <ac:grpSpMk id="26" creationId="{B4D17036-8042-4CE7-A04D-DDBBB78C9300}"/>
          </ac:grpSpMkLst>
        </pc:grpChg>
        <pc:grpChg chg="add mod">
          <ac:chgData name="Shannon Dolan" userId="865588c8-031a-4478-9735-b072e2bdaaa8" providerId="ADAL" clId="{4D84D6A7-7229-454D-974C-0955102785BA}" dt="2021-11-05T04:30:01.146" v="3452" actId="164"/>
          <ac:grpSpMkLst>
            <pc:docMk/>
            <pc:sldMk cId="3571717784" sldId="271"/>
            <ac:grpSpMk id="29" creationId="{29A806CE-278A-4D43-81AA-97ED4C21E425}"/>
          </ac:grpSpMkLst>
        </pc:grpChg>
        <pc:grpChg chg="add del mod">
          <ac:chgData name="Shannon Dolan" userId="865588c8-031a-4478-9735-b072e2bdaaa8" providerId="ADAL" clId="{4D84D6A7-7229-454D-974C-0955102785BA}" dt="2021-11-05T04:41:23.597" v="3598" actId="478"/>
          <ac:grpSpMkLst>
            <pc:docMk/>
            <pc:sldMk cId="3571717784" sldId="271"/>
            <ac:grpSpMk id="33" creationId="{C91F9C5C-C37A-4A91-8205-5B96947D35B0}"/>
          </ac:grpSpMkLst>
        </pc:grpChg>
        <pc:grpChg chg="add del mod">
          <ac:chgData name="Shannon Dolan" userId="865588c8-031a-4478-9735-b072e2bdaaa8" providerId="ADAL" clId="{4D84D6A7-7229-454D-974C-0955102785BA}" dt="2021-11-05T04:41:22.808" v="3597" actId="478"/>
          <ac:grpSpMkLst>
            <pc:docMk/>
            <pc:sldMk cId="3571717784" sldId="271"/>
            <ac:grpSpMk id="37" creationId="{E252A901-1BC2-49AC-A81D-3BCF76732D44}"/>
          </ac:grpSpMkLst>
        </pc:grpChg>
        <pc:grpChg chg="add mod">
          <ac:chgData name="Shannon Dolan" userId="865588c8-031a-4478-9735-b072e2bdaaa8" providerId="ADAL" clId="{4D84D6A7-7229-454D-974C-0955102785BA}" dt="2021-11-05T04:43:58.951" v="3615" actId="164"/>
          <ac:grpSpMkLst>
            <pc:docMk/>
            <pc:sldMk cId="3571717784" sldId="271"/>
            <ac:grpSpMk id="43" creationId="{702306D3-2DDA-4796-9480-3E98D1FCC361}"/>
          </ac:grpSpMkLst>
        </pc:grpChg>
        <pc:grpChg chg="add mod">
          <ac:chgData name="Shannon Dolan" userId="865588c8-031a-4478-9735-b072e2bdaaa8" providerId="ADAL" clId="{4D84D6A7-7229-454D-974C-0955102785BA}" dt="2021-11-05T04:53:48.128" v="3699" actId="14100"/>
          <ac:grpSpMkLst>
            <pc:docMk/>
            <pc:sldMk cId="3571717784" sldId="271"/>
            <ac:grpSpMk id="44" creationId="{872D82C9-9E2F-41D0-8F15-C54CCC190405}"/>
          </ac:grpSpMkLst>
        </pc:grpChg>
        <pc:grpChg chg="add mod">
          <ac:chgData name="Shannon Dolan" userId="865588c8-031a-4478-9735-b072e2bdaaa8" providerId="ADAL" clId="{4D84D6A7-7229-454D-974C-0955102785BA}" dt="2021-11-05T04:54:06.386" v="3704" actId="1076"/>
          <ac:grpSpMkLst>
            <pc:docMk/>
            <pc:sldMk cId="3571717784" sldId="271"/>
            <ac:grpSpMk id="50" creationId="{C8327307-EE8B-4D86-B8E3-9E193ADB30AE}"/>
          </ac:grpSpMkLst>
        </pc:grpChg>
        <pc:grpChg chg="add mod">
          <ac:chgData name="Shannon Dolan" userId="865588c8-031a-4478-9735-b072e2bdaaa8" providerId="ADAL" clId="{4D84D6A7-7229-454D-974C-0955102785BA}" dt="2021-11-05T05:32:37.649" v="4102" actId="1076"/>
          <ac:grpSpMkLst>
            <pc:docMk/>
            <pc:sldMk cId="3571717784" sldId="271"/>
            <ac:grpSpMk id="52" creationId="{4A28ADE9-0359-41DD-9B30-3893C3DD782C}"/>
          </ac:grpSpMkLst>
        </pc:grpChg>
        <pc:picChg chg="add del mod modCrop">
          <ac:chgData name="Shannon Dolan" userId="865588c8-031a-4478-9735-b072e2bdaaa8" providerId="ADAL" clId="{4D84D6A7-7229-454D-974C-0955102785BA}" dt="2021-11-05T04:24:15.303" v="3403" actId="1076"/>
          <ac:picMkLst>
            <pc:docMk/>
            <pc:sldMk cId="3571717784" sldId="271"/>
            <ac:picMk id="7" creationId="{C9455F7D-394F-44F2-9F06-D2B12218C496}"/>
          </ac:picMkLst>
        </pc:picChg>
        <pc:picChg chg="add del mod modCrop">
          <ac:chgData name="Shannon Dolan" userId="865588c8-031a-4478-9735-b072e2bdaaa8" providerId="ADAL" clId="{4D84D6A7-7229-454D-974C-0955102785BA}" dt="2021-11-05T04:16:38.893" v="3323" actId="478"/>
          <ac:picMkLst>
            <pc:docMk/>
            <pc:sldMk cId="3571717784" sldId="271"/>
            <ac:picMk id="9" creationId="{C8B1A185-C9BA-4A35-86E9-FDEA7A7FDAE6}"/>
          </ac:picMkLst>
        </pc:picChg>
        <pc:picChg chg="add del mod">
          <ac:chgData name="Shannon Dolan" userId="865588c8-031a-4478-9735-b072e2bdaaa8" providerId="ADAL" clId="{4D84D6A7-7229-454D-974C-0955102785BA}" dt="2021-11-05T04:16:10.443" v="3315" actId="478"/>
          <ac:picMkLst>
            <pc:docMk/>
            <pc:sldMk cId="3571717784" sldId="271"/>
            <ac:picMk id="11" creationId="{55F5A01D-AAFF-427B-809C-BA5911C9051F}"/>
          </ac:picMkLst>
        </pc:picChg>
        <pc:picChg chg="add del mod modCrop">
          <ac:chgData name="Shannon Dolan" userId="865588c8-031a-4478-9735-b072e2bdaaa8" providerId="ADAL" clId="{4D84D6A7-7229-454D-974C-0955102785BA}" dt="2021-11-05T04:21:48.602" v="3377" actId="478"/>
          <ac:picMkLst>
            <pc:docMk/>
            <pc:sldMk cId="3571717784" sldId="271"/>
            <ac:picMk id="13" creationId="{A7B63041-9BB1-4B1D-9CBB-E016B9E0B3D4}"/>
          </ac:picMkLst>
        </pc:picChg>
        <pc:picChg chg="add del mod modCrop">
          <ac:chgData name="Shannon Dolan" userId="865588c8-031a-4478-9735-b072e2bdaaa8" providerId="ADAL" clId="{4D84D6A7-7229-454D-974C-0955102785BA}" dt="2021-11-05T04:24:15.303" v="3403" actId="1076"/>
          <ac:picMkLst>
            <pc:docMk/>
            <pc:sldMk cId="3571717784" sldId="271"/>
            <ac:picMk id="15" creationId="{22A8F582-C2D0-470A-A8E3-ACC8DAE6F895}"/>
          </ac:picMkLst>
        </pc:picChg>
        <pc:picChg chg="add del mod topLvl modCrop">
          <ac:chgData name="Shannon Dolan" userId="865588c8-031a-4478-9735-b072e2bdaaa8" providerId="ADAL" clId="{4D84D6A7-7229-454D-974C-0955102785BA}" dt="2021-11-05T04:28:52.644" v="3441" actId="478"/>
          <ac:picMkLst>
            <pc:docMk/>
            <pc:sldMk cId="3571717784" sldId="271"/>
            <ac:picMk id="20" creationId="{7BEAF10B-D6C0-41E0-B0CB-ACED106388B2}"/>
          </ac:picMkLst>
        </pc:picChg>
        <pc:picChg chg="add mod modCrop">
          <ac:chgData name="Shannon Dolan" userId="865588c8-031a-4478-9735-b072e2bdaaa8" providerId="ADAL" clId="{4D84D6A7-7229-454D-974C-0955102785BA}" dt="2021-11-05T04:26:23.324" v="3436" actId="164"/>
          <ac:picMkLst>
            <pc:docMk/>
            <pc:sldMk cId="3571717784" sldId="271"/>
            <ac:picMk id="24" creationId="{145FDA86-7EF5-4C7E-9E01-E8E4537701CE}"/>
          </ac:picMkLst>
        </pc:picChg>
        <pc:picChg chg="add mod ord modCrop">
          <ac:chgData name="Shannon Dolan" userId="865588c8-031a-4478-9735-b072e2bdaaa8" providerId="ADAL" clId="{4D84D6A7-7229-454D-974C-0955102785BA}" dt="2021-11-05T04:30:01.146" v="3452" actId="164"/>
          <ac:picMkLst>
            <pc:docMk/>
            <pc:sldMk cId="3571717784" sldId="271"/>
            <ac:picMk id="28" creationId="{2BBFA7D6-EC97-409E-A6C3-9490838F9D93}"/>
          </ac:picMkLst>
        </pc:picChg>
        <pc:picChg chg="add mod modCrop">
          <ac:chgData name="Shannon Dolan" userId="865588c8-031a-4478-9735-b072e2bdaaa8" providerId="ADAL" clId="{4D84D6A7-7229-454D-974C-0955102785BA}" dt="2021-11-05T04:31:56.614" v="3472" actId="164"/>
          <ac:picMkLst>
            <pc:docMk/>
            <pc:sldMk cId="3571717784" sldId="271"/>
            <ac:picMk id="31" creationId="{1D2FB28D-06D6-4345-BB76-803660446007}"/>
          </ac:picMkLst>
        </pc:picChg>
        <pc:picChg chg="add mod modCrop">
          <ac:chgData name="Shannon Dolan" userId="865588c8-031a-4478-9735-b072e2bdaaa8" providerId="ADAL" clId="{4D84D6A7-7229-454D-974C-0955102785BA}" dt="2021-11-05T04:32:39.078" v="3488" actId="164"/>
          <ac:picMkLst>
            <pc:docMk/>
            <pc:sldMk cId="3571717784" sldId="271"/>
            <ac:picMk id="35" creationId="{50C4570F-86AD-43B6-A376-8D7B0FC60BF8}"/>
          </ac:picMkLst>
        </pc:picChg>
        <pc:picChg chg="mod">
          <ac:chgData name="Shannon Dolan" userId="865588c8-031a-4478-9735-b072e2bdaaa8" providerId="ADAL" clId="{4D84D6A7-7229-454D-974C-0955102785BA}" dt="2021-11-05T04:53:50.419" v="3700" actId="29295"/>
          <ac:picMkLst>
            <pc:docMk/>
            <pc:sldMk cId="3571717784" sldId="271"/>
            <ac:picMk id="45" creationId="{03BAA2F6-9759-4865-9170-1306C2786F87}"/>
          </ac:picMkLst>
        </pc:picChg>
        <pc:picChg chg="mod">
          <ac:chgData name="Shannon Dolan" userId="865588c8-031a-4478-9735-b072e2bdaaa8" providerId="ADAL" clId="{4D84D6A7-7229-454D-974C-0955102785BA}" dt="2021-11-05T04:54:32.845" v="3707" actId="29295"/>
          <ac:picMkLst>
            <pc:docMk/>
            <pc:sldMk cId="3571717784" sldId="271"/>
            <ac:picMk id="53" creationId="{9A0AE7B4-2CE4-4A35-AA1A-EA0D814A701B}"/>
          </ac:picMkLst>
        </pc:picChg>
      </pc:sldChg>
      <pc:sldChg chg="addSp delSp modSp add mod ord delAnim modAnim modShow modNotesTx">
        <pc:chgData name="Shannon Dolan" userId="865588c8-031a-4478-9735-b072e2bdaaa8" providerId="ADAL" clId="{4D84D6A7-7229-454D-974C-0955102785BA}" dt="2021-11-19T16:06:51.557" v="31472" actId="729"/>
        <pc:sldMkLst>
          <pc:docMk/>
          <pc:sldMk cId="1210295424" sldId="272"/>
        </pc:sldMkLst>
        <pc:spChg chg="add del mod">
          <ac:chgData name="Shannon Dolan" userId="865588c8-031a-4478-9735-b072e2bdaaa8" providerId="ADAL" clId="{4D84D6A7-7229-454D-974C-0955102785BA}" dt="2021-11-05T04:32:55.985" v="3492" actId="478"/>
          <ac:spMkLst>
            <pc:docMk/>
            <pc:sldMk cId="1210295424" sldId="272"/>
            <ac:spMk id="4" creationId="{CF79E198-4577-4A84-8FF1-0151903BA69F}"/>
          </ac:spMkLst>
        </pc:spChg>
        <pc:spChg chg="mod">
          <ac:chgData name="Shannon Dolan" userId="865588c8-031a-4478-9735-b072e2bdaaa8" providerId="ADAL" clId="{4D84D6A7-7229-454D-974C-0955102785BA}" dt="2021-11-05T04:40:26.939" v="3592" actId="2085"/>
          <ac:spMkLst>
            <pc:docMk/>
            <pc:sldMk cId="1210295424" sldId="272"/>
            <ac:spMk id="21" creationId="{1AD9A807-5AA8-4564-ACF2-396ACE32F734}"/>
          </ac:spMkLst>
        </pc:spChg>
        <pc:spChg chg="mod">
          <ac:chgData name="Shannon Dolan" userId="865588c8-031a-4478-9735-b072e2bdaaa8" providerId="ADAL" clId="{4D84D6A7-7229-454D-974C-0955102785BA}" dt="2021-11-05T04:40:32.174" v="3593" actId="2085"/>
          <ac:spMkLst>
            <pc:docMk/>
            <pc:sldMk cId="1210295424" sldId="272"/>
            <ac:spMk id="32" creationId="{A135B68A-E343-4F53-BEF4-0C45746C1E81}"/>
          </ac:spMkLst>
        </pc:spChg>
        <pc:spChg chg="mod">
          <ac:chgData name="Shannon Dolan" userId="865588c8-031a-4478-9735-b072e2bdaaa8" providerId="ADAL" clId="{4D84D6A7-7229-454D-974C-0955102785BA}" dt="2021-11-05T04:40:34.945" v="3594" actId="2085"/>
          <ac:spMkLst>
            <pc:docMk/>
            <pc:sldMk cId="1210295424" sldId="272"/>
            <ac:spMk id="36" creationId="{230243AE-ABE5-4A64-918B-638321B64A48}"/>
          </ac:spMkLst>
        </pc:spChg>
        <pc:grpChg chg="mod">
          <ac:chgData name="Shannon Dolan" userId="865588c8-031a-4478-9735-b072e2bdaaa8" providerId="ADAL" clId="{4D84D6A7-7229-454D-974C-0955102785BA}" dt="2021-11-05T04:34:08.588" v="3514" actId="1076"/>
          <ac:grpSpMkLst>
            <pc:docMk/>
            <pc:sldMk cId="1210295424" sldId="272"/>
            <ac:grpSpMk id="29" creationId="{29A806CE-278A-4D43-81AA-97ED4C21E425}"/>
          </ac:grpSpMkLst>
        </pc:grpChg>
        <pc:grpChg chg="mod">
          <ac:chgData name="Shannon Dolan" userId="865588c8-031a-4478-9735-b072e2bdaaa8" providerId="ADAL" clId="{4D84D6A7-7229-454D-974C-0955102785BA}" dt="2021-11-05T04:34:08.588" v="3514" actId="1076"/>
          <ac:grpSpMkLst>
            <pc:docMk/>
            <pc:sldMk cId="1210295424" sldId="272"/>
            <ac:grpSpMk id="33" creationId="{C91F9C5C-C37A-4A91-8205-5B96947D35B0}"/>
          </ac:grpSpMkLst>
        </pc:grpChg>
        <pc:grpChg chg="mod">
          <ac:chgData name="Shannon Dolan" userId="865588c8-031a-4478-9735-b072e2bdaaa8" providerId="ADAL" clId="{4D84D6A7-7229-454D-974C-0955102785BA}" dt="2021-11-05T04:34:08.588" v="3514" actId="1076"/>
          <ac:grpSpMkLst>
            <pc:docMk/>
            <pc:sldMk cId="1210295424" sldId="272"/>
            <ac:grpSpMk id="37" creationId="{E252A901-1BC2-49AC-A81D-3BCF76732D44}"/>
          </ac:grpSpMkLst>
        </pc:grpChg>
        <pc:picChg chg="del">
          <ac:chgData name="Shannon Dolan" userId="865588c8-031a-4478-9735-b072e2bdaaa8" providerId="ADAL" clId="{4D84D6A7-7229-454D-974C-0955102785BA}" dt="2021-11-05T04:32:53.715" v="3491" actId="478"/>
          <ac:picMkLst>
            <pc:docMk/>
            <pc:sldMk cId="1210295424" sldId="272"/>
            <ac:picMk id="7" creationId="{C9455F7D-394F-44F2-9F06-D2B12218C496}"/>
          </ac:picMkLst>
        </pc:picChg>
        <pc:picChg chg="del">
          <ac:chgData name="Shannon Dolan" userId="865588c8-031a-4478-9735-b072e2bdaaa8" providerId="ADAL" clId="{4D84D6A7-7229-454D-974C-0955102785BA}" dt="2021-11-05T04:32:53.120" v="3490" actId="478"/>
          <ac:picMkLst>
            <pc:docMk/>
            <pc:sldMk cId="1210295424" sldId="272"/>
            <ac:picMk id="15" creationId="{22A8F582-C2D0-470A-A8E3-ACC8DAE6F895}"/>
          </ac:picMkLst>
        </pc:picChg>
      </pc:sldChg>
      <pc:sldChg chg="addSp delSp modSp new del mod ord">
        <pc:chgData name="Shannon Dolan" userId="865588c8-031a-4478-9735-b072e2bdaaa8" providerId="ADAL" clId="{4D84D6A7-7229-454D-974C-0955102785BA}" dt="2021-11-16T03:55:56.687" v="18995" actId="47"/>
        <pc:sldMkLst>
          <pc:docMk/>
          <pc:sldMk cId="2904423545" sldId="273"/>
        </pc:sldMkLst>
        <pc:spChg chg="mod">
          <ac:chgData name="Shannon Dolan" userId="865588c8-031a-4478-9735-b072e2bdaaa8" providerId="ADAL" clId="{4D84D6A7-7229-454D-974C-0955102785BA}" dt="2021-11-05T05:09:35.875" v="3736" actId="20577"/>
          <ac:spMkLst>
            <pc:docMk/>
            <pc:sldMk cId="2904423545" sldId="273"/>
            <ac:spMk id="2" creationId="{6C7B58C2-766A-4481-93AE-C68BA69355D4}"/>
          </ac:spMkLst>
        </pc:spChg>
        <pc:spChg chg="del">
          <ac:chgData name="Shannon Dolan" userId="865588c8-031a-4478-9735-b072e2bdaaa8" providerId="ADAL" clId="{4D84D6A7-7229-454D-974C-0955102785BA}" dt="2021-11-05T05:09:58.466" v="3737" actId="3680"/>
          <ac:spMkLst>
            <pc:docMk/>
            <pc:sldMk cId="2904423545" sldId="273"/>
            <ac:spMk id="3" creationId="{6A9797E6-5F7C-41B1-AF1C-591AC40E35A8}"/>
          </ac:spMkLst>
        </pc:spChg>
        <pc:graphicFrameChg chg="add mod ord modGraphic">
          <ac:chgData name="Shannon Dolan" userId="865588c8-031a-4478-9735-b072e2bdaaa8" providerId="ADAL" clId="{4D84D6A7-7229-454D-974C-0955102785BA}" dt="2021-11-12T16:49:36.431" v="8649" actId="14734"/>
          <ac:graphicFrameMkLst>
            <pc:docMk/>
            <pc:sldMk cId="2904423545" sldId="273"/>
            <ac:graphicFrameMk id="4" creationId="{0E50400A-06CF-46FF-BB09-24B2CD9D1736}"/>
          </ac:graphicFrameMkLst>
        </pc:graphicFrameChg>
        <pc:picChg chg="add del mod">
          <ac:chgData name="Shannon Dolan" userId="865588c8-031a-4478-9735-b072e2bdaaa8" providerId="ADAL" clId="{4D84D6A7-7229-454D-974C-0955102785BA}" dt="2021-11-05T05:21:50.640" v="4013" actId="478"/>
          <ac:picMkLst>
            <pc:docMk/>
            <pc:sldMk cId="2904423545" sldId="273"/>
            <ac:picMk id="6" creationId="{FF3DEE98-D687-4A34-BFED-EE7C21FF106D}"/>
          </ac:picMkLst>
        </pc:picChg>
        <pc:picChg chg="add mod">
          <ac:chgData name="Shannon Dolan" userId="865588c8-031a-4478-9735-b072e2bdaaa8" providerId="ADAL" clId="{4D84D6A7-7229-454D-974C-0955102785BA}" dt="2021-11-05T05:22:26.615" v="4048" actId="1037"/>
          <ac:picMkLst>
            <pc:docMk/>
            <pc:sldMk cId="2904423545" sldId="273"/>
            <ac:picMk id="8" creationId="{C22DB8D8-15AA-4BAF-B4D8-DD7ACEF76BA0}"/>
          </ac:picMkLst>
        </pc:picChg>
        <pc:picChg chg="add mod">
          <ac:chgData name="Shannon Dolan" userId="865588c8-031a-4478-9735-b072e2bdaaa8" providerId="ADAL" clId="{4D84D6A7-7229-454D-974C-0955102785BA}" dt="2021-11-05T05:22:55.080" v="4061" actId="1038"/>
          <ac:picMkLst>
            <pc:docMk/>
            <pc:sldMk cId="2904423545" sldId="273"/>
            <ac:picMk id="10" creationId="{5EAE4066-32E7-4399-B9B2-E46055E862E7}"/>
          </ac:picMkLst>
        </pc:picChg>
        <pc:picChg chg="add mod">
          <ac:chgData name="Shannon Dolan" userId="865588c8-031a-4478-9735-b072e2bdaaa8" providerId="ADAL" clId="{4D84D6A7-7229-454D-974C-0955102785BA}" dt="2021-11-05T05:23:21.480" v="4078" actId="1038"/>
          <ac:picMkLst>
            <pc:docMk/>
            <pc:sldMk cId="2904423545" sldId="273"/>
            <ac:picMk id="12" creationId="{C695A95E-304F-44FF-AE09-6D4C6E8D9213}"/>
          </ac:picMkLst>
        </pc:picChg>
        <pc:picChg chg="add mod">
          <ac:chgData name="Shannon Dolan" userId="865588c8-031a-4478-9735-b072e2bdaaa8" providerId="ADAL" clId="{4D84D6A7-7229-454D-974C-0955102785BA}" dt="2021-11-05T05:23:57.346" v="4091" actId="1038"/>
          <ac:picMkLst>
            <pc:docMk/>
            <pc:sldMk cId="2904423545" sldId="273"/>
            <ac:picMk id="14" creationId="{E2E0617B-C85B-41FB-BD51-87EB9E5B7568}"/>
          </ac:picMkLst>
        </pc:picChg>
        <pc:picChg chg="add del mod">
          <ac:chgData name="Shannon Dolan" userId="865588c8-031a-4478-9735-b072e2bdaaa8" providerId="ADAL" clId="{4D84D6A7-7229-454D-974C-0955102785BA}" dt="2021-11-05T05:21:50.004" v="4012" actId="478"/>
          <ac:picMkLst>
            <pc:docMk/>
            <pc:sldMk cId="2904423545" sldId="273"/>
            <ac:picMk id="1026" creationId="{BB9D94E4-A085-42A3-8C91-4986553AF45F}"/>
          </ac:picMkLst>
        </pc:picChg>
        <pc:picChg chg="add del mod">
          <ac:chgData name="Shannon Dolan" userId="865588c8-031a-4478-9735-b072e2bdaaa8" providerId="ADAL" clId="{4D84D6A7-7229-454D-974C-0955102785BA}" dt="2021-11-05T05:21:49.455" v="4011" actId="478"/>
          <ac:picMkLst>
            <pc:docMk/>
            <pc:sldMk cId="2904423545" sldId="273"/>
            <ac:picMk id="1028" creationId="{F5BF50AD-1FA1-4FF9-828E-91B526C039AF}"/>
          </ac:picMkLst>
        </pc:picChg>
        <pc:picChg chg="add mod">
          <ac:chgData name="Shannon Dolan" userId="865588c8-031a-4478-9735-b072e2bdaaa8" providerId="ADAL" clId="{4D84D6A7-7229-454D-974C-0955102785BA}" dt="2021-11-05T05:24:00.798" v="4097" actId="1038"/>
          <ac:picMkLst>
            <pc:docMk/>
            <pc:sldMk cId="2904423545" sldId="273"/>
            <ac:picMk id="1030" creationId="{8FEAC9F8-4AE7-4054-A17D-DA097CAAEE9D}"/>
          </ac:picMkLst>
        </pc:picChg>
      </pc:sldChg>
      <pc:sldChg chg="addSp delSp modSp add mod modAnim modNotesTx">
        <pc:chgData name="Shannon Dolan" userId="865588c8-031a-4478-9735-b072e2bdaaa8" providerId="ADAL" clId="{4D84D6A7-7229-454D-974C-0955102785BA}" dt="2021-11-16T03:31:37.362" v="18608" actId="20577"/>
        <pc:sldMkLst>
          <pc:docMk/>
          <pc:sldMk cId="2961803170" sldId="274"/>
        </pc:sldMkLst>
        <pc:spChg chg="mod">
          <ac:chgData name="Shannon Dolan" userId="865588c8-031a-4478-9735-b072e2bdaaa8" providerId="ADAL" clId="{4D84D6A7-7229-454D-974C-0955102785BA}" dt="2021-11-05T13:28:02.014" v="5893" actId="1076"/>
          <ac:spMkLst>
            <pc:docMk/>
            <pc:sldMk cId="2961803170" sldId="274"/>
            <ac:spMk id="2" creationId="{00000000-0000-0000-0000-000000000000}"/>
          </ac:spMkLst>
        </pc:spChg>
        <pc:spChg chg="mod">
          <ac:chgData name="Shannon Dolan" userId="865588c8-031a-4478-9735-b072e2bdaaa8" providerId="ADAL" clId="{4D84D6A7-7229-454D-974C-0955102785BA}" dt="2021-11-16T03:31:37.362" v="18608" actId="20577"/>
          <ac:spMkLst>
            <pc:docMk/>
            <pc:sldMk cId="2961803170" sldId="274"/>
            <ac:spMk id="3" creationId="{00000000-0000-0000-0000-000000000000}"/>
          </ac:spMkLst>
        </pc:spChg>
        <pc:spChg chg="add mod">
          <ac:chgData name="Shannon Dolan" userId="865588c8-031a-4478-9735-b072e2bdaaa8" providerId="ADAL" clId="{4D84D6A7-7229-454D-974C-0955102785BA}" dt="2021-11-12T16:31:11.838" v="8416" actId="164"/>
          <ac:spMkLst>
            <pc:docMk/>
            <pc:sldMk cId="2961803170" sldId="274"/>
            <ac:spMk id="11" creationId="{1022708A-C39F-40D7-9C7E-A32EC4532FE2}"/>
          </ac:spMkLst>
        </pc:spChg>
        <pc:spChg chg="add mod">
          <ac:chgData name="Shannon Dolan" userId="865588c8-031a-4478-9735-b072e2bdaaa8" providerId="ADAL" clId="{4D84D6A7-7229-454D-974C-0955102785BA}" dt="2021-11-12T16:31:11.838" v="8416" actId="164"/>
          <ac:spMkLst>
            <pc:docMk/>
            <pc:sldMk cId="2961803170" sldId="274"/>
            <ac:spMk id="12" creationId="{C8839E18-418E-4A90-B772-ED80C371F01B}"/>
          </ac:spMkLst>
        </pc:spChg>
        <pc:spChg chg="add mod">
          <ac:chgData name="Shannon Dolan" userId="865588c8-031a-4478-9735-b072e2bdaaa8" providerId="ADAL" clId="{4D84D6A7-7229-454D-974C-0955102785BA}" dt="2021-11-12T17:24:55.185" v="9440" actId="164"/>
          <ac:spMkLst>
            <pc:docMk/>
            <pc:sldMk cId="2961803170" sldId="274"/>
            <ac:spMk id="14" creationId="{A4195927-564F-4A29-A623-7DB3E13CFA84}"/>
          </ac:spMkLst>
        </pc:spChg>
        <pc:spChg chg="add mod">
          <ac:chgData name="Shannon Dolan" userId="865588c8-031a-4478-9735-b072e2bdaaa8" providerId="ADAL" clId="{4D84D6A7-7229-454D-974C-0955102785BA}" dt="2021-11-12T17:24:55.185" v="9440" actId="164"/>
          <ac:spMkLst>
            <pc:docMk/>
            <pc:sldMk cId="2961803170" sldId="274"/>
            <ac:spMk id="15" creationId="{87FFB5A6-F9D6-4715-8CBC-613E1C145A7A}"/>
          </ac:spMkLst>
        </pc:spChg>
        <pc:grpChg chg="add mod">
          <ac:chgData name="Shannon Dolan" userId="865588c8-031a-4478-9735-b072e2bdaaa8" providerId="ADAL" clId="{4D84D6A7-7229-454D-974C-0955102785BA}" dt="2021-11-12T17:24:55.185" v="9440" actId="164"/>
          <ac:grpSpMkLst>
            <pc:docMk/>
            <pc:sldMk cId="2961803170" sldId="274"/>
            <ac:grpSpMk id="13" creationId="{D01F7C1D-37A4-43AC-BE7E-B699A6016B67}"/>
          </ac:grpSpMkLst>
        </pc:grpChg>
        <pc:grpChg chg="add mod">
          <ac:chgData name="Shannon Dolan" userId="865588c8-031a-4478-9735-b072e2bdaaa8" providerId="ADAL" clId="{4D84D6A7-7229-454D-974C-0955102785BA}" dt="2021-11-12T17:24:55.185" v="9440" actId="164"/>
          <ac:grpSpMkLst>
            <pc:docMk/>
            <pc:sldMk cId="2961803170" sldId="274"/>
            <ac:grpSpMk id="16" creationId="{A9C1709F-B5B9-47A2-BDF9-CD933229587B}"/>
          </ac:grpSpMkLst>
        </pc:grpChg>
        <pc:picChg chg="add del mod modCrop">
          <ac:chgData name="Shannon Dolan" userId="865588c8-031a-4478-9735-b072e2bdaaa8" providerId="ADAL" clId="{4D84D6A7-7229-454D-974C-0955102785BA}" dt="2021-11-12T16:11:12.639" v="8375" actId="478"/>
          <ac:picMkLst>
            <pc:docMk/>
            <pc:sldMk cId="2961803170" sldId="274"/>
            <ac:picMk id="5" creationId="{63DC6403-DBDE-4B4B-AA91-BB5AE28228A2}"/>
          </ac:picMkLst>
        </pc:picChg>
        <pc:picChg chg="add del mod modCrop">
          <ac:chgData name="Shannon Dolan" userId="865588c8-031a-4478-9735-b072e2bdaaa8" providerId="ADAL" clId="{4D84D6A7-7229-454D-974C-0955102785BA}" dt="2021-11-12T16:11:32.259" v="8385" actId="478"/>
          <ac:picMkLst>
            <pc:docMk/>
            <pc:sldMk cId="2961803170" sldId="274"/>
            <ac:picMk id="6" creationId="{D255DAAC-ED21-4A2B-B309-A74F0E722DD9}"/>
          </ac:picMkLst>
        </pc:picChg>
        <pc:picChg chg="add del mod modCrop">
          <ac:chgData name="Shannon Dolan" userId="865588c8-031a-4478-9735-b072e2bdaaa8" providerId="ADAL" clId="{4D84D6A7-7229-454D-974C-0955102785BA}" dt="2021-11-12T16:29:47.138" v="8398" actId="478"/>
          <ac:picMkLst>
            <pc:docMk/>
            <pc:sldMk cId="2961803170" sldId="274"/>
            <ac:picMk id="8" creationId="{EB3DDC62-D2E3-4396-87E2-1337E3BF4312}"/>
          </ac:picMkLst>
        </pc:picChg>
        <pc:picChg chg="add mod modCrop">
          <ac:chgData name="Shannon Dolan" userId="865588c8-031a-4478-9735-b072e2bdaaa8" providerId="ADAL" clId="{4D84D6A7-7229-454D-974C-0955102785BA}" dt="2021-11-12T16:30:46.836" v="8411" actId="1076"/>
          <ac:picMkLst>
            <pc:docMk/>
            <pc:sldMk cId="2961803170" sldId="274"/>
            <ac:picMk id="10" creationId="{D1E626FF-0C27-4B77-A2D4-F887CA01D081}"/>
          </ac:picMkLst>
        </pc:picChg>
      </pc:sldChg>
      <pc:sldChg chg="addSp delSp modSp add del mod ord modAnim modNotesTx">
        <pc:chgData name="Shannon Dolan" userId="865588c8-031a-4478-9735-b072e2bdaaa8" providerId="ADAL" clId="{4D84D6A7-7229-454D-974C-0955102785BA}" dt="2021-11-19T19:16:08.269" v="31622" actId="6549"/>
        <pc:sldMkLst>
          <pc:docMk/>
          <pc:sldMk cId="0" sldId="275"/>
        </pc:sldMkLst>
        <pc:spChg chg="del mod">
          <ac:chgData name="Shannon Dolan" userId="865588c8-031a-4478-9735-b072e2bdaaa8" providerId="ADAL" clId="{4D84D6A7-7229-454D-974C-0955102785BA}" dt="2021-11-19T03:06:53.646" v="27533" actId="478"/>
          <ac:spMkLst>
            <pc:docMk/>
            <pc:sldMk cId="0" sldId="275"/>
            <ac:spMk id="2" creationId="{00000000-0000-0000-0000-000000000000}"/>
          </ac:spMkLst>
        </pc:spChg>
        <pc:spChg chg="add del mod">
          <ac:chgData name="Shannon Dolan" userId="865588c8-031a-4478-9735-b072e2bdaaa8" providerId="ADAL" clId="{4D84D6A7-7229-454D-974C-0955102785BA}" dt="2021-11-19T03:06:55.510" v="27534" actId="478"/>
          <ac:spMkLst>
            <pc:docMk/>
            <pc:sldMk cId="0" sldId="275"/>
            <ac:spMk id="4" creationId="{243CB51C-7E6F-4BB1-BF01-2210916269CA}"/>
          </ac:spMkLst>
        </pc:spChg>
        <pc:spChg chg="add mod">
          <ac:chgData name="Shannon Dolan" userId="865588c8-031a-4478-9735-b072e2bdaaa8" providerId="ADAL" clId="{4D84D6A7-7229-454D-974C-0955102785BA}" dt="2021-11-19T03:07:02.423" v="27536" actId="1076"/>
          <ac:spMkLst>
            <pc:docMk/>
            <pc:sldMk cId="0" sldId="275"/>
            <ac:spMk id="7" creationId="{E6E4A49B-58EF-4BCF-B216-21B752BE88E8}"/>
          </ac:spMkLst>
        </pc:spChg>
        <pc:spChg chg="add mod">
          <ac:chgData name="Shannon Dolan" userId="865588c8-031a-4478-9735-b072e2bdaaa8" providerId="ADAL" clId="{4D84D6A7-7229-454D-974C-0955102785BA}" dt="2021-11-19T03:07:27.628" v="27548" actId="1076"/>
          <ac:spMkLst>
            <pc:docMk/>
            <pc:sldMk cId="0" sldId="275"/>
            <ac:spMk id="8" creationId="{835EB0EA-60C4-4A90-B04B-BD310F46ABE2}"/>
          </ac:spMkLst>
        </pc:spChg>
        <pc:spChg chg="add mod ord">
          <ac:chgData name="Shannon Dolan" userId="865588c8-031a-4478-9735-b072e2bdaaa8" providerId="ADAL" clId="{4D84D6A7-7229-454D-974C-0955102785BA}" dt="2021-11-18T03:24:23.353" v="24955" actId="1076"/>
          <ac:spMkLst>
            <pc:docMk/>
            <pc:sldMk cId="0" sldId="275"/>
            <ac:spMk id="10" creationId="{71CF7C9A-9E79-4B2E-B6D8-AB7B845C90A8}"/>
          </ac:spMkLst>
        </pc:spChg>
        <pc:spChg chg="add mod">
          <ac:chgData name="Shannon Dolan" userId="865588c8-031a-4478-9735-b072e2bdaaa8" providerId="ADAL" clId="{4D84D6A7-7229-454D-974C-0955102785BA}" dt="2021-11-18T03:25:34.908" v="24985" actId="1035"/>
          <ac:spMkLst>
            <pc:docMk/>
            <pc:sldMk cId="0" sldId="275"/>
            <ac:spMk id="11" creationId="{EB741EAD-3628-402A-87C8-69B96480EFE7}"/>
          </ac:spMkLst>
        </pc:spChg>
        <pc:picChg chg="del mod">
          <ac:chgData name="Shannon Dolan" userId="865588c8-031a-4478-9735-b072e2bdaaa8" providerId="ADAL" clId="{4D84D6A7-7229-454D-974C-0955102785BA}" dt="2021-11-05T17:17:42.412" v="7674" actId="478"/>
          <ac:picMkLst>
            <pc:docMk/>
            <pc:sldMk cId="0" sldId="275"/>
            <ac:picMk id="3" creationId="{00000000-0000-0000-0000-000000000000}"/>
          </ac:picMkLst>
        </pc:picChg>
        <pc:picChg chg="add del mod">
          <ac:chgData name="Shannon Dolan" userId="865588c8-031a-4478-9735-b072e2bdaaa8" providerId="ADAL" clId="{4D84D6A7-7229-454D-974C-0955102785BA}" dt="2021-11-15T15:51:05.654" v="14994" actId="478"/>
          <ac:picMkLst>
            <pc:docMk/>
            <pc:sldMk cId="0" sldId="275"/>
            <ac:picMk id="4" creationId="{46A724B6-7068-44C7-BBF4-F25D523F7997}"/>
          </ac:picMkLst>
        </pc:picChg>
        <pc:picChg chg="add del mod">
          <ac:chgData name="Shannon Dolan" userId="865588c8-031a-4478-9735-b072e2bdaaa8" providerId="ADAL" clId="{4D84D6A7-7229-454D-974C-0955102785BA}" dt="2021-11-15T17:00:56.017" v="17453" actId="478"/>
          <ac:picMkLst>
            <pc:docMk/>
            <pc:sldMk cId="0" sldId="275"/>
            <ac:picMk id="5" creationId="{4ACA54D8-86B4-4E92-8082-9152B8271285}"/>
          </ac:picMkLst>
        </pc:picChg>
        <pc:picChg chg="add del mod modCrop">
          <ac:chgData name="Shannon Dolan" userId="865588c8-031a-4478-9735-b072e2bdaaa8" providerId="ADAL" clId="{4D84D6A7-7229-454D-974C-0955102785BA}" dt="2021-11-16T03:40:36.994" v="18713" actId="478"/>
          <ac:picMkLst>
            <pc:docMk/>
            <pc:sldMk cId="0" sldId="275"/>
            <ac:picMk id="7" creationId="{AAB34677-3F29-4C74-8502-B9C463EC68F1}"/>
          </ac:picMkLst>
        </pc:picChg>
        <pc:picChg chg="add mod modCrop">
          <ac:chgData name="Shannon Dolan" userId="865588c8-031a-4478-9735-b072e2bdaaa8" providerId="ADAL" clId="{4D84D6A7-7229-454D-974C-0955102785BA}" dt="2021-11-19T03:07:17.719" v="27542" actId="1037"/>
          <ac:picMkLst>
            <pc:docMk/>
            <pc:sldMk cId="0" sldId="275"/>
            <ac:picMk id="9" creationId="{1EBC8E8E-0A12-46D5-970C-F0F531A5453C}"/>
          </ac:picMkLst>
        </pc:picChg>
        <pc:picChg chg="add del mod">
          <ac:chgData name="Shannon Dolan" userId="865588c8-031a-4478-9735-b072e2bdaaa8" providerId="ADAL" clId="{4D84D6A7-7229-454D-974C-0955102785BA}" dt="2021-11-16T03:42:39.325" v="18730" actId="478"/>
          <ac:picMkLst>
            <pc:docMk/>
            <pc:sldMk cId="0" sldId="275"/>
            <ac:picMk id="11" creationId="{091C4895-696E-417A-A996-F42684D5D364}"/>
          </ac:picMkLst>
        </pc:picChg>
        <pc:picChg chg="add mod ord modCrop">
          <ac:chgData name="Shannon Dolan" userId="865588c8-031a-4478-9735-b072e2bdaaa8" providerId="ADAL" clId="{4D84D6A7-7229-454D-974C-0955102785BA}" dt="2021-11-19T03:07:19.990" v="27547" actId="1037"/>
          <ac:picMkLst>
            <pc:docMk/>
            <pc:sldMk cId="0" sldId="275"/>
            <ac:picMk id="12" creationId="{40289056-F8E7-4E5F-958C-8171A3CC5150}"/>
          </ac:picMkLst>
        </pc:picChg>
        <pc:picChg chg="add mod modCrop">
          <ac:chgData name="Shannon Dolan" userId="865588c8-031a-4478-9735-b072e2bdaaa8" providerId="ADAL" clId="{4D84D6A7-7229-454D-974C-0955102785BA}" dt="2021-11-16T03:45:13.551" v="18759" actId="1076"/>
          <ac:picMkLst>
            <pc:docMk/>
            <pc:sldMk cId="0" sldId="275"/>
            <ac:picMk id="13" creationId="{835AAECF-8009-42B2-B280-F9E66D2E6A77}"/>
          </ac:picMkLst>
        </pc:picChg>
      </pc:sldChg>
      <pc:sldChg chg="addSp delSp modSp add del mod ord addAnim delAnim modAnim modNotesTx">
        <pc:chgData name="Shannon Dolan" userId="865588c8-031a-4478-9735-b072e2bdaaa8" providerId="ADAL" clId="{4D84D6A7-7229-454D-974C-0955102785BA}" dt="2021-11-19T16:13:39.580" v="31493" actId="1076"/>
        <pc:sldMkLst>
          <pc:docMk/>
          <pc:sldMk cId="0" sldId="276"/>
        </pc:sldMkLst>
        <pc:spChg chg="add del mod">
          <ac:chgData name="Shannon Dolan" userId="865588c8-031a-4478-9735-b072e2bdaaa8" providerId="ADAL" clId="{4D84D6A7-7229-454D-974C-0955102785BA}" dt="2021-11-19T03:04:34.829" v="27366" actId="478"/>
          <ac:spMkLst>
            <pc:docMk/>
            <pc:sldMk cId="0" sldId="276"/>
            <ac:spMk id="2" creationId="{00000000-0000-0000-0000-000000000000}"/>
          </ac:spMkLst>
        </pc:spChg>
        <pc:spChg chg="mod">
          <ac:chgData name="Shannon Dolan" userId="865588c8-031a-4478-9735-b072e2bdaaa8" providerId="ADAL" clId="{4D84D6A7-7229-454D-974C-0955102785BA}" dt="2021-11-12T02:30:15.488" v="8114"/>
          <ac:spMkLst>
            <pc:docMk/>
            <pc:sldMk cId="0" sldId="276"/>
            <ac:spMk id="6" creationId="{398742CA-16FD-4A20-8B1F-57BF31F1E9BF}"/>
          </ac:spMkLst>
        </pc:spChg>
        <pc:spChg chg="add mod">
          <ac:chgData name="Shannon Dolan" userId="865588c8-031a-4478-9735-b072e2bdaaa8" providerId="ADAL" clId="{4D84D6A7-7229-454D-974C-0955102785BA}" dt="2021-11-19T02:47:06.243" v="26891" actId="207"/>
          <ac:spMkLst>
            <pc:docMk/>
            <pc:sldMk cId="0" sldId="276"/>
            <ac:spMk id="8" creationId="{C0243FE7-B1BA-4C5F-9735-FF562E40ABE1}"/>
          </ac:spMkLst>
        </pc:spChg>
        <pc:spChg chg="add mod">
          <ac:chgData name="Shannon Dolan" userId="865588c8-031a-4478-9735-b072e2bdaaa8" providerId="ADAL" clId="{4D84D6A7-7229-454D-974C-0955102785BA}" dt="2021-11-19T03:04:49.310" v="27369" actId="1076"/>
          <ac:spMkLst>
            <pc:docMk/>
            <pc:sldMk cId="0" sldId="276"/>
            <ac:spMk id="14" creationId="{4C54FA49-0F32-4B33-959D-6450B4E3BD27}"/>
          </ac:spMkLst>
        </pc:spChg>
        <pc:spChg chg="add mod">
          <ac:chgData name="Shannon Dolan" userId="865588c8-031a-4478-9735-b072e2bdaaa8" providerId="ADAL" clId="{4D84D6A7-7229-454D-974C-0955102785BA}" dt="2021-11-19T03:44:02.607" v="28575" actId="164"/>
          <ac:spMkLst>
            <pc:docMk/>
            <pc:sldMk cId="0" sldId="276"/>
            <ac:spMk id="16" creationId="{12AB18ED-9F87-494B-908B-FF2F63F589B0}"/>
          </ac:spMkLst>
        </pc:spChg>
        <pc:spChg chg="add mod">
          <ac:chgData name="Shannon Dolan" userId="865588c8-031a-4478-9735-b072e2bdaaa8" providerId="ADAL" clId="{4D84D6A7-7229-454D-974C-0955102785BA}" dt="2021-11-19T03:44:02.607" v="28575" actId="164"/>
          <ac:spMkLst>
            <pc:docMk/>
            <pc:sldMk cId="0" sldId="276"/>
            <ac:spMk id="17" creationId="{08745B53-2FC6-4031-92B3-798ECF2B8F5B}"/>
          </ac:spMkLst>
        </pc:spChg>
        <pc:spChg chg="add mod">
          <ac:chgData name="Shannon Dolan" userId="865588c8-031a-4478-9735-b072e2bdaaa8" providerId="ADAL" clId="{4D84D6A7-7229-454D-974C-0955102785BA}" dt="2021-11-19T03:44:02.607" v="28575" actId="164"/>
          <ac:spMkLst>
            <pc:docMk/>
            <pc:sldMk cId="0" sldId="276"/>
            <ac:spMk id="18" creationId="{9DF34936-8335-4A58-B81A-F8BA524BA48D}"/>
          </ac:spMkLst>
        </pc:spChg>
        <pc:spChg chg="add mod ord">
          <ac:chgData name="Shannon Dolan" userId="865588c8-031a-4478-9735-b072e2bdaaa8" providerId="ADAL" clId="{4D84D6A7-7229-454D-974C-0955102785BA}" dt="2021-11-19T03:44:02.607" v="28575" actId="164"/>
          <ac:spMkLst>
            <pc:docMk/>
            <pc:sldMk cId="0" sldId="276"/>
            <ac:spMk id="19" creationId="{6D58809C-095A-46F6-9AA7-1D1E9D33285E}"/>
          </ac:spMkLst>
        </pc:spChg>
        <pc:spChg chg="add del mod">
          <ac:chgData name="Shannon Dolan" userId="865588c8-031a-4478-9735-b072e2bdaaa8" providerId="ADAL" clId="{4D84D6A7-7229-454D-974C-0955102785BA}" dt="2021-11-19T03:46:43.949" v="28683" actId="478"/>
          <ac:spMkLst>
            <pc:docMk/>
            <pc:sldMk cId="0" sldId="276"/>
            <ac:spMk id="20" creationId="{E53D04EC-659B-472C-AF84-5B11F037767E}"/>
          </ac:spMkLst>
        </pc:spChg>
        <pc:spChg chg="add mod">
          <ac:chgData name="Shannon Dolan" userId="865588c8-031a-4478-9735-b072e2bdaaa8" providerId="ADAL" clId="{4D84D6A7-7229-454D-974C-0955102785BA}" dt="2021-11-19T03:44:25.117" v="28580" actId="1076"/>
          <ac:spMkLst>
            <pc:docMk/>
            <pc:sldMk cId="0" sldId="276"/>
            <ac:spMk id="21" creationId="{D5C71DF9-0F11-4C76-92E9-CFE0527813B4}"/>
          </ac:spMkLst>
        </pc:spChg>
        <pc:spChg chg="add del mod">
          <ac:chgData name="Shannon Dolan" userId="865588c8-031a-4478-9735-b072e2bdaaa8" providerId="ADAL" clId="{4D84D6A7-7229-454D-974C-0955102785BA}" dt="2021-11-19T02:47:18.987" v="26896"/>
          <ac:spMkLst>
            <pc:docMk/>
            <pc:sldMk cId="0" sldId="276"/>
            <ac:spMk id="22" creationId="{3E8741BB-CCF8-4A3B-B49D-03148C3FF94B}"/>
          </ac:spMkLst>
        </pc:spChg>
        <pc:spChg chg="add mod">
          <ac:chgData name="Shannon Dolan" userId="865588c8-031a-4478-9735-b072e2bdaaa8" providerId="ADAL" clId="{4D84D6A7-7229-454D-974C-0955102785BA}" dt="2021-11-19T03:44:02.607" v="28575" actId="164"/>
          <ac:spMkLst>
            <pc:docMk/>
            <pc:sldMk cId="0" sldId="276"/>
            <ac:spMk id="23" creationId="{15B4A787-51DC-4178-9EC8-E3FC64A4EC95}"/>
          </ac:spMkLst>
        </pc:spChg>
        <pc:spChg chg="add mod">
          <ac:chgData name="Shannon Dolan" userId="865588c8-031a-4478-9735-b072e2bdaaa8" providerId="ADAL" clId="{4D84D6A7-7229-454D-974C-0955102785BA}" dt="2021-11-19T03:44:02.607" v="28575" actId="164"/>
          <ac:spMkLst>
            <pc:docMk/>
            <pc:sldMk cId="0" sldId="276"/>
            <ac:spMk id="24" creationId="{6ED03B04-B0D3-4F0E-921B-88DC871F3B18}"/>
          </ac:spMkLst>
        </pc:spChg>
        <pc:spChg chg="add del mod">
          <ac:chgData name="Shannon Dolan" userId="865588c8-031a-4478-9735-b072e2bdaaa8" providerId="ADAL" clId="{4D84D6A7-7229-454D-974C-0955102785BA}" dt="2021-11-19T03:43:44.914" v="28570" actId="478"/>
          <ac:spMkLst>
            <pc:docMk/>
            <pc:sldMk cId="0" sldId="276"/>
            <ac:spMk id="25" creationId="{D75613D8-37A6-4305-94A9-DC9629B0908C}"/>
          </ac:spMkLst>
        </pc:spChg>
        <pc:spChg chg="add del mod">
          <ac:chgData name="Shannon Dolan" userId="865588c8-031a-4478-9735-b072e2bdaaa8" providerId="ADAL" clId="{4D84D6A7-7229-454D-974C-0955102785BA}" dt="2021-11-19T03:43:47.992" v="28572" actId="478"/>
          <ac:spMkLst>
            <pc:docMk/>
            <pc:sldMk cId="0" sldId="276"/>
            <ac:spMk id="26" creationId="{94D01F6F-3A27-403A-91D5-68B83F12D13E}"/>
          </ac:spMkLst>
        </pc:spChg>
        <pc:spChg chg="add del mod">
          <ac:chgData name="Shannon Dolan" userId="865588c8-031a-4478-9735-b072e2bdaaa8" providerId="ADAL" clId="{4D84D6A7-7229-454D-974C-0955102785BA}" dt="2021-11-19T03:43:49.546" v="28573" actId="478"/>
          <ac:spMkLst>
            <pc:docMk/>
            <pc:sldMk cId="0" sldId="276"/>
            <ac:spMk id="27" creationId="{C41CC373-9F72-4031-BA32-128AEE1BFE54}"/>
          </ac:spMkLst>
        </pc:spChg>
        <pc:spChg chg="add del mod">
          <ac:chgData name="Shannon Dolan" userId="865588c8-031a-4478-9735-b072e2bdaaa8" providerId="ADAL" clId="{4D84D6A7-7229-454D-974C-0955102785BA}" dt="2021-11-19T03:43:51.193" v="28574" actId="478"/>
          <ac:spMkLst>
            <pc:docMk/>
            <pc:sldMk cId="0" sldId="276"/>
            <ac:spMk id="28" creationId="{ECB323AC-F327-415E-8EBD-D682EC3D561B}"/>
          </ac:spMkLst>
        </pc:spChg>
        <pc:spChg chg="add del mod">
          <ac:chgData name="Shannon Dolan" userId="865588c8-031a-4478-9735-b072e2bdaaa8" providerId="ADAL" clId="{4D84D6A7-7229-454D-974C-0955102785BA}" dt="2021-11-19T03:02:42" v="27263"/>
          <ac:spMkLst>
            <pc:docMk/>
            <pc:sldMk cId="0" sldId="276"/>
            <ac:spMk id="29" creationId="{08B27B84-7927-4732-8B82-AB7108F1A738}"/>
          </ac:spMkLst>
        </pc:spChg>
        <pc:spChg chg="add del mod">
          <ac:chgData name="Shannon Dolan" userId="865588c8-031a-4478-9735-b072e2bdaaa8" providerId="ADAL" clId="{4D84D6A7-7229-454D-974C-0955102785BA}" dt="2021-11-19T03:04:30.592" v="27365" actId="478"/>
          <ac:spMkLst>
            <pc:docMk/>
            <pc:sldMk cId="0" sldId="276"/>
            <ac:spMk id="30" creationId="{BD87CF6B-AA81-4500-B9B2-7697E1254495}"/>
          </ac:spMkLst>
        </pc:spChg>
        <pc:spChg chg="add del mod">
          <ac:chgData name="Shannon Dolan" userId="865588c8-031a-4478-9735-b072e2bdaaa8" providerId="ADAL" clId="{4D84D6A7-7229-454D-974C-0955102785BA}" dt="2021-11-19T03:04:53.127" v="27371" actId="478"/>
          <ac:spMkLst>
            <pc:docMk/>
            <pc:sldMk cId="0" sldId="276"/>
            <ac:spMk id="32" creationId="{60ED9287-E9CD-40DD-AD5F-6E0FD73BB645}"/>
          </ac:spMkLst>
        </pc:spChg>
        <pc:spChg chg="add mod">
          <ac:chgData name="Shannon Dolan" userId="865588c8-031a-4478-9735-b072e2bdaaa8" providerId="ADAL" clId="{4D84D6A7-7229-454D-974C-0955102785BA}" dt="2021-11-19T16:13:39.580" v="31493" actId="1076"/>
          <ac:spMkLst>
            <pc:docMk/>
            <pc:sldMk cId="0" sldId="276"/>
            <ac:spMk id="34" creationId="{8055983F-FC6A-4B14-8505-8E5E1B82B241}"/>
          </ac:spMkLst>
        </pc:spChg>
        <pc:grpChg chg="add mod">
          <ac:chgData name="Shannon Dolan" userId="865588c8-031a-4478-9735-b072e2bdaaa8" providerId="ADAL" clId="{4D84D6A7-7229-454D-974C-0955102785BA}" dt="2021-11-19T16:12:05.688" v="31481" actId="1038"/>
          <ac:grpSpMkLst>
            <pc:docMk/>
            <pc:sldMk cId="0" sldId="276"/>
            <ac:grpSpMk id="4" creationId="{0B80EB6C-8842-47BE-B26E-7151109A6DBF}"/>
          </ac:grpSpMkLst>
        </pc:grpChg>
        <pc:grpChg chg="add mod">
          <ac:chgData name="Shannon Dolan" userId="865588c8-031a-4478-9735-b072e2bdaaa8" providerId="ADAL" clId="{4D84D6A7-7229-454D-974C-0955102785BA}" dt="2021-11-19T16:13:37.320" v="31492" actId="1076"/>
          <ac:grpSpMkLst>
            <pc:docMk/>
            <pc:sldMk cId="0" sldId="276"/>
            <ac:grpSpMk id="33" creationId="{0C229602-2345-4921-9DE1-F05708CCBD18}"/>
          </ac:grpSpMkLst>
        </pc:grpChg>
        <pc:picChg chg="del mod">
          <ac:chgData name="Shannon Dolan" userId="865588c8-031a-4478-9735-b072e2bdaaa8" providerId="ADAL" clId="{4D84D6A7-7229-454D-974C-0955102785BA}" dt="2021-11-15T15:30:26.384" v="13669" actId="478"/>
          <ac:picMkLst>
            <pc:docMk/>
            <pc:sldMk cId="0" sldId="276"/>
            <ac:picMk id="3" creationId="{00000000-0000-0000-0000-000000000000}"/>
          </ac:picMkLst>
        </pc:picChg>
        <pc:picChg chg="add del mod modCrop">
          <ac:chgData name="Shannon Dolan" userId="865588c8-031a-4478-9735-b072e2bdaaa8" providerId="ADAL" clId="{4D84D6A7-7229-454D-974C-0955102785BA}" dt="2021-11-19T03:44:02.607" v="28575" actId="164"/>
          <ac:picMkLst>
            <pc:docMk/>
            <pc:sldMk cId="0" sldId="276"/>
            <ac:picMk id="7" creationId="{14152C39-9086-4177-A48A-84710BB12A70}"/>
          </ac:picMkLst>
        </pc:picChg>
        <pc:picChg chg="add del mod">
          <ac:chgData name="Shannon Dolan" userId="865588c8-031a-4478-9735-b072e2bdaaa8" providerId="ADAL" clId="{4D84D6A7-7229-454D-974C-0955102785BA}" dt="2021-11-18T04:22:38.478" v="26501" actId="478"/>
          <ac:picMkLst>
            <pc:docMk/>
            <pc:sldMk cId="0" sldId="276"/>
            <ac:picMk id="7" creationId="{5DA33DC5-56DA-44E8-9226-6F6872FC4271}"/>
          </ac:picMkLst>
        </pc:picChg>
        <pc:picChg chg="add del mod ord">
          <ac:chgData name="Shannon Dolan" userId="865588c8-031a-4478-9735-b072e2bdaaa8" providerId="ADAL" clId="{4D84D6A7-7229-454D-974C-0955102785BA}" dt="2021-11-15T17:03:09.100" v="17459" actId="478"/>
          <ac:picMkLst>
            <pc:docMk/>
            <pc:sldMk cId="0" sldId="276"/>
            <ac:picMk id="8" creationId="{ED1B9999-6F7F-4A46-9E07-8C376517B028}"/>
          </ac:picMkLst>
        </pc:picChg>
        <pc:picChg chg="add del mod modCrop">
          <ac:chgData name="Shannon Dolan" userId="865588c8-031a-4478-9735-b072e2bdaaa8" providerId="ADAL" clId="{4D84D6A7-7229-454D-974C-0955102785BA}" dt="2021-11-19T03:43:42.865" v="28569" actId="478"/>
          <ac:picMkLst>
            <pc:docMk/>
            <pc:sldMk cId="0" sldId="276"/>
            <ac:picMk id="10" creationId="{4E285E65-600D-4D25-9148-477102D6BA5F}"/>
          </ac:picMkLst>
        </pc:picChg>
        <pc:picChg chg="add del mod">
          <ac:chgData name="Shannon Dolan" userId="865588c8-031a-4478-9735-b072e2bdaaa8" providerId="ADAL" clId="{4D84D6A7-7229-454D-974C-0955102785BA}" dt="2021-11-15T17:03:36.766" v="17465" actId="478"/>
          <ac:picMkLst>
            <pc:docMk/>
            <pc:sldMk cId="0" sldId="276"/>
            <ac:picMk id="10" creationId="{DE028775-8B8D-46B1-BC3B-59F05F33F6F3}"/>
          </ac:picMkLst>
        </pc:picChg>
        <pc:picChg chg="add del mod modCrop">
          <ac:chgData name="Shannon Dolan" userId="865588c8-031a-4478-9735-b072e2bdaaa8" providerId="ADAL" clId="{4D84D6A7-7229-454D-974C-0955102785BA}" dt="2021-11-19T02:46:25.161" v="26881" actId="478"/>
          <ac:picMkLst>
            <pc:docMk/>
            <pc:sldMk cId="0" sldId="276"/>
            <ac:picMk id="12" creationId="{23F552FD-8C2A-4D9D-9DEC-F4B39B9D756C}"/>
          </ac:picMkLst>
        </pc:picChg>
        <pc:picChg chg="add del mod modCrop">
          <ac:chgData name="Shannon Dolan" userId="865588c8-031a-4478-9735-b072e2bdaaa8" providerId="ADAL" clId="{4D84D6A7-7229-454D-974C-0955102785BA}" dt="2021-11-19T02:46:18.448" v="26877" actId="478"/>
          <ac:picMkLst>
            <pc:docMk/>
            <pc:sldMk cId="0" sldId="276"/>
            <ac:picMk id="13" creationId="{B1794892-801A-4278-BF4F-75951A33EFA6}"/>
          </ac:picMkLst>
        </pc:picChg>
        <pc:picChg chg="add del mod modCrop">
          <ac:chgData name="Shannon Dolan" userId="865588c8-031a-4478-9735-b072e2bdaaa8" providerId="ADAL" clId="{4D84D6A7-7229-454D-974C-0955102785BA}" dt="2021-11-16T03:38:05.278" v="18666" actId="478"/>
          <ac:picMkLst>
            <pc:docMk/>
            <pc:sldMk cId="0" sldId="276"/>
            <ac:picMk id="14" creationId="{8E10F9AE-96E2-4B9B-8A2A-A22CEA3F1EFB}"/>
          </ac:picMkLst>
        </pc:picChg>
        <pc:picChg chg="add mod ord modCrop">
          <ac:chgData name="Shannon Dolan" userId="865588c8-031a-4478-9735-b072e2bdaaa8" providerId="ADAL" clId="{4D84D6A7-7229-454D-974C-0955102785BA}" dt="2021-11-19T16:11:58.744" v="31477" actId="1076"/>
          <ac:picMkLst>
            <pc:docMk/>
            <pc:sldMk cId="0" sldId="276"/>
            <ac:picMk id="15" creationId="{7BF4C862-8090-4F45-B12F-C15347046A3E}"/>
          </ac:picMkLst>
        </pc:picChg>
        <pc:cxnChg chg="mod">
          <ac:chgData name="Shannon Dolan" userId="865588c8-031a-4478-9735-b072e2bdaaa8" providerId="ADAL" clId="{4D84D6A7-7229-454D-974C-0955102785BA}" dt="2021-11-12T02:30:15.488" v="8114"/>
          <ac:cxnSpMkLst>
            <pc:docMk/>
            <pc:sldMk cId="0" sldId="276"/>
            <ac:cxnSpMk id="5" creationId="{C976236B-6A82-410F-ACF2-30CDE347D4B4}"/>
          </ac:cxnSpMkLst>
        </pc:cxnChg>
      </pc:sldChg>
      <pc:sldChg chg="delSp modSp new del mod">
        <pc:chgData name="Shannon Dolan" userId="865588c8-031a-4478-9735-b072e2bdaaa8" providerId="ADAL" clId="{4D84D6A7-7229-454D-974C-0955102785BA}" dt="2021-11-15T15:25:38.198" v="13122" actId="47"/>
        <pc:sldMkLst>
          <pc:docMk/>
          <pc:sldMk cId="3128061023" sldId="277"/>
        </pc:sldMkLst>
        <pc:spChg chg="mod">
          <ac:chgData name="Shannon Dolan" userId="865588c8-031a-4478-9735-b072e2bdaaa8" providerId="ADAL" clId="{4D84D6A7-7229-454D-974C-0955102785BA}" dt="2021-11-05T16:16:15.151" v="6487" actId="20577"/>
          <ac:spMkLst>
            <pc:docMk/>
            <pc:sldMk cId="3128061023" sldId="277"/>
            <ac:spMk id="2" creationId="{7EE429D3-442E-48D3-8A28-6383F4EB5C5B}"/>
          </ac:spMkLst>
        </pc:spChg>
        <pc:spChg chg="del">
          <ac:chgData name="Shannon Dolan" userId="865588c8-031a-4478-9735-b072e2bdaaa8" providerId="ADAL" clId="{4D84D6A7-7229-454D-974C-0955102785BA}" dt="2021-11-05T16:15:40.963" v="6404" actId="478"/>
          <ac:spMkLst>
            <pc:docMk/>
            <pc:sldMk cId="3128061023" sldId="277"/>
            <ac:spMk id="3" creationId="{8E0246CE-07DF-4370-A1FF-40F2BC4C2496}"/>
          </ac:spMkLst>
        </pc:spChg>
      </pc:sldChg>
      <pc:sldChg chg="modSp add mod ord modNotesTx">
        <pc:chgData name="Shannon Dolan" userId="865588c8-031a-4478-9735-b072e2bdaaa8" providerId="ADAL" clId="{4D84D6A7-7229-454D-974C-0955102785BA}" dt="2021-11-19T15:48:27.500" v="31106" actId="20577"/>
        <pc:sldMkLst>
          <pc:docMk/>
          <pc:sldMk cId="2419269665" sldId="278"/>
        </pc:sldMkLst>
        <pc:spChg chg="mod">
          <ac:chgData name="Shannon Dolan" userId="865588c8-031a-4478-9735-b072e2bdaaa8" providerId="ADAL" clId="{4D84D6A7-7229-454D-974C-0955102785BA}" dt="2021-11-15T15:25:34.690" v="13121" actId="20577"/>
          <ac:spMkLst>
            <pc:docMk/>
            <pc:sldMk cId="2419269665" sldId="278"/>
            <ac:spMk id="2" creationId="{7EE429D3-442E-48D3-8A28-6383F4EB5C5B}"/>
          </ac:spMkLst>
        </pc:spChg>
      </pc:sldChg>
      <pc:sldChg chg="modSp add mod modNotesTx">
        <pc:chgData name="Shannon Dolan" userId="865588c8-031a-4478-9735-b072e2bdaaa8" providerId="ADAL" clId="{4D84D6A7-7229-454D-974C-0955102785BA}" dt="2021-11-19T17:18:35.126" v="31580" actId="20577"/>
        <pc:sldMkLst>
          <pc:docMk/>
          <pc:sldMk cId="894705573" sldId="279"/>
        </pc:sldMkLst>
        <pc:spChg chg="mod">
          <ac:chgData name="Shannon Dolan" userId="865588c8-031a-4478-9735-b072e2bdaaa8" providerId="ADAL" clId="{4D84D6A7-7229-454D-974C-0955102785BA}" dt="2021-11-19T15:00:04.460" v="29808" actId="20577"/>
          <ac:spMkLst>
            <pc:docMk/>
            <pc:sldMk cId="894705573" sldId="279"/>
            <ac:spMk id="4" creationId="{8E2C1A9D-DE80-4439-8441-69ABF2ADEC2E}"/>
          </ac:spMkLst>
        </pc:spChg>
      </pc:sldChg>
      <pc:sldChg chg="add del">
        <pc:chgData name="Shannon Dolan" userId="865588c8-031a-4478-9735-b072e2bdaaa8" providerId="ADAL" clId="{4D84D6A7-7229-454D-974C-0955102785BA}" dt="2021-11-05T16:42:26.966" v="7526"/>
        <pc:sldMkLst>
          <pc:docMk/>
          <pc:sldMk cId="987055395" sldId="280"/>
        </pc:sldMkLst>
      </pc:sldChg>
      <pc:sldChg chg="addSp delSp modSp add mod delAnim modAnim modNotesTx">
        <pc:chgData name="Shannon Dolan" userId="865588c8-031a-4478-9735-b072e2bdaaa8" providerId="ADAL" clId="{4D84D6A7-7229-454D-974C-0955102785BA}" dt="2021-11-19T15:48:11.533" v="31103" actId="20577"/>
        <pc:sldMkLst>
          <pc:docMk/>
          <pc:sldMk cId="3194609297" sldId="280"/>
        </pc:sldMkLst>
        <pc:spChg chg="mod">
          <ac:chgData name="Shannon Dolan" userId="865588c8-031a-4478-9735-b072e2bdaaa8" providerId="ADAL" clId="{4D84D6A7-7229-454D-974C-0955102785BA}" dt="2021-11-12T17:01:34.704" v="8668" actId="1076"/>
          <ac:spMkLst>
            <pc:docMk/>
            <pc:sldMk cId="3194609297" sldId="280"/>
            <ac:spMk id="2" creationId="{00000000-0000-0000-0000-000000000000}"/>
          </ac:spMkLst>
        </pc:spChg>
        <pc:spChg chg="del">
          <ac:chgData name="Shannon Dolan" userId="865588c8-031a-4478-9735-b072e2bdaaa8" providerId="ADAL" clId="{4D84D6A7-7229-454D-974C-0955102785BA}" dt="2021-11-12T16:32:16.546" v="8422" actId="478"/>
          <ac:spMkLst>
            <pc:docMk/>
            <pc:sldMk cId="3194609297" sldId="280"/>
            <ac:spMk id="3" creationId="{00000000-0000-0000-0000-000000000000}"/>
          </ac:spMkLst>
        </pc:spChg>
        <pc:spChg chg="add mod">
          <ac:chgData name="Shannon Dolan" userId="865588c8-031a-4478-9735-b072e2bdaaa8" providerId="ADAL" clId="{4D84D6A7-7229-454D-974C-0955102785BA}" dt="2021-11-19T15:46:51.671" v="30991" actId="1076"/>
          <ac:spMkLst>
            <pc:docMk/>
            <pc:sldMk cId="3194609297" sldId="280"/>
            <ac:spMk id="3" creationId="{9E93E2D9-BB8F-4533-9BEB-D57179FD2593}"/>
          </ac:spMkLst>
        </pc:spChg>
        <pc:spChg chg="add del mod">
          <ac:chgData name="Shannon Dolan" userId="865588c8-031a-4478-9735-b072e2bdaaa8" providerId="ADAL" clId="{4D84D6A7-7229-454D-974C-0955102785BA}" dt="2021-11-12T16:32:21.507" v="8424" actId="478"/>
          <ac:spMkLst>
            <pc:docMk/>
            <pc:sldMk cId="3194609297" sldId="280"/>
            <ac:spMk id="5" creationId="{2B67850E-2B6A-4FFF-BC5A-4C503186ABCC}"/>
          </ac:spMkLst>
        </pc:spChg>
        <pc:spChg chg="add del mod">
          <ac:chgData name="Shannon Dolan" userId="865588c8-031a-4478-9735-b072e2bdaaa8" providerId="ADAL" clId="{4D84D6A7-7229-454D-974C-0955102785BA}" dt="2021-11-19T02:28:30.004" v="26792" actId="478"/>
          <ac:spMkLst>
            <pc:docMk/>
            <pc:sldMk cId="3194609297" sldId="280"/>
            <ac:spMk id="7" creationId="{F1C4C4A6-CC22-4D08-A398-A30E43AE6119}"/>
          </ac:spMkLst>
        </pc:spChg>
        <pc:spChg chg="del topLvl">
          <ac:chgData name="Shannon Dolan" userId="865588c8-031a-4478-9735-b072e2bdaaa8" providerId="ADAL" clId="{4D84D6A7-7229-454D-974C-0955102785BA}" dt="2021-11-12T16:32:12.827" v="8420" actId="478"/>
          <ac:spMkLst>
            <pc:docMk/>
            <pc:sldMk cId="3194609297" sldId="280"/>
            <ac:spMk id="11" creationId="{1022708A-C39F-40D7-9C7E-A32EC4532FE2}"/>
          </ac:spMkLst>
        </pc:spChg>
        <pc:spChg chg="add mod">
          <ac:chgData name="Shannon Dolan" userId="865588c8-031a-4478-9735-b072e2bdaaa8" providerId="ADAL" clId="{4D84D6A7-7229-454D-974C-0955102785BA}" dt="2021-11-19T02:30:32.747" v="26823" actId="1038"/>
          <ac:spMkLst>
            <pc:docMk/>
            <pc:sldMk cId="3194609297" sldId="280"/>
            <ac:spMk id="11" creationId="{D9AEF483-5E99-457B-BABA-36472A828D47}"/>
          </ac:spMkLst>
        </pc:spChg>
        <pc:spChg chg="del topLvl">
          <ac:chgData name="Shannon Dolan" userId="865588c8-031a-4478-9735-b072e2bdaaa8" providerId="ADAL" clId="{4D84D6A7-7229-454D-974C-0955102785BA}" dt="2021-11-12T16:32:13.822" v="8421" actId="478"/>
          <ac:spMkLst>
            <pc:docMk/>
            <pc:sldMk cId="3194609297" sldId="280"/>
            <ac:spMk id="12" creationId="{C8839E18-418E-4A90-B772-ED80C371F01B}"/>
          </ac:spMkLst>
        </pc:spChg>
        <pc:spChg chg="add del mod">
          <ac:chgData name="Shannon Dolan" userId="865588c8-031a-4478-9735-b072e2bdaaa8" providerId="ADAL" clId="{4D84D6A7-7229-454D-974C-0955102785BA}" dt="2021-11-12T16:35:24.794" v="8477" actId="478"/>
          <ac:spMkLst>
            <pc:docMk/>
            <pc:sldMk cId="3194609297" sldId="280"/>
            <ac:spMk id="18" creationId="{95521443-2845-401B-803F-7B5ADE09B201}"/>
          </ac:spMkLst>
        </pc:spChg>
        <pc:spChg chg="add del mod">
          <ac:chgData name="Shannon Dolan" userId="865588c8-031a-4478-9735-b072e2bdaaa8" providerId="ADAL" clId="{4D84D6A7-7229-454D-974C-0955102785BA}" dt="2021-11-12T16:41:43.962" v="8539" actId="478"/>
          <ac:spMkLst>
            <pc:docMk/>
            <pc:sldMk cId="3194609297" sldId="280"/>
            <ac:spMk id="19" creationId="{BEDADB1E-B3E1-4666-97A7-92B50C0BD55F}"/>
          </ac:spMkLst>
        </pc:spChg>
        <pc:spChg chg="add del mod">
          <ac:chgData name="Shannon Dolan" userId="865588c8-031a-4478-9735-b072e2bdaaa8" providerId="ADAL" clId="{4D84D6A7-7229-454D-974C-0955102785BA}" dt="2021-11-12T16:38:22.556" v="8506" actId="478"/>
          <ac:spMkLst>
            <pc:docMk/>
            <pc:sldMk cId="3194609297" sldId="280"/>
            <ac:spMk id="20" creationId="{D7AF4A2C-456D-45FC-902D-BED68FBAFEC5}"/>
          </ac:spMkLst>
        </pc:spChg>
        <pc:spChg chg="add del mod">
          <ac:chgData name="Shannon Dolan" userId="865588c8-031a-4478-9735-b072e2bdaaa8" providerId="ADAL" clId="{4D84D6A7-7229-454D-974C-0955102785BA}" dt="2021-11-12T16:42:08.705" v="8549" actId="478"/>
          <ac:spMkLst>
            <pc:docMk/>
            <pc:sldMk cId="3194609297" sldId="280"/>
            <ac:spMk id="21" creationId="{F1A37919-CBFE-4409-8DCD-ACD42154DA97}"/>
          </ac:spMkLst>
        </pc:spChg>
        <pc:spChg chg="add del mod">
          <ac:chgData name="Shannon Dolan" userId="865588c8-031a-4478-9735-b072e2bdaaa8" providerId="ADAL" clId="{4D84D6A7-7229-454D-974C-0955102785BA}" dt="2021-11-12T16:43:05.369" v="8573" actId="478"/>
          <ac:spMkLst>
            <pc:docMk/>
            <pc:sldMk cId="3194609297" sldId="280"/>
            <ac:spMk id="22" creationId="{5A7FC40A-A6A3-4D6A-BBAF-8E40BC7B5ED7}"/>
          </ac:spMkLst>
        </pc:spChg>
        <pc:spChg chg="add del mod topLvl">
          <ac:chgData name="Shannon Dolan" userId="865588c8-031a-4478-9735-b072e2bdaaa8" providerId="ADAL" clId="{4D84D6A7-7229-454D-974C-0955102785BA}" dt="2021-11-12T16:43:22.275" v="8578" actId="478"/>
          <ac:spMkLst>
            <pc:docMk/>
            <pc:sldMk cId="3194609297" sldId="280"/>
            <ac:spMk id="23" creationId="{F1F3F598-4264-4AF5-B904-61BDE3321C97}"/>
          </ac:spMkLst>
        </pc:spChg>
        <pc:spChg chg="add del mod topLvl">
          <ac:chgData name="Shannon Dolan" userId="865588c8-031a-4478-9735-b072e2bdaaa8" providerId="ADAL" clId="{4D84D6A7-7229-454D-974C-0955102785BA}" dt="2021-11-12T16:43:36.745" v="8586" actId="478"/>
          <ac:spMkLst>
            <pc:docMk/>
            <pc:sldMk cId="3194609297" sldId="280"/>
            <ac:spMk id="24" creationId="{1361AEA9-0819-424B-9720-003D599D0A84}"/>
          </ac:spMkLst>
        </pc:spChg>
        <pc:spChg chg="add mod">
          <ac:chgData name="Shannon Dolan" userId="865588c8-031a-4478-9735-b072e2bdaaa8" providerId="ADAL" clId="{4D84D6A7-7229-454D-974C-0955102785BA}" dt="2021-11-12T16:44:04.613" v="8602" actId="164"/>
          <ac:spMkLst>
            <pc:docMk/>
            <pc:sldMk cId="3194609297" sldId="280"/>
            <ac:spMk id="26" creationId="{724BDEEB-20DC-4F1C-960B-746DC9C5E6F2}"/>
          </ac:spMkLst>
        </pc:spChg>
        <pc:spChg chg="add mod">
          <ac:chgData name="Shannon Dolan" userId="865588c8-031a-4478-9735-b072e2bdaaa8" providerId="ADAL" clId="{4D84D6A7-7229-454D-974C-0955102785BA}" dt="2021-11-12T16:44:04.613" v="8602" actId="164"/>
          <ac:spMkLst>
            <pc:docMk/>
            <pc:sldMk cId="3194609297" sldId="280"/>
            <ac:spMk id="27" creationId="{F4B3D69E-ACD5-413A-AB99-F5A89233EA6E}"/>
          </ac:spMkLst>
        </pc:spChg>
        <pc:spChg chg="add mod">
          <ac:chgData name="Shannon Dolan" userId="865588c8-031a-4478-9735-b072e2bdaaa8" providerId="ADAL" clId="{4D84D6A7-7229-454D-974C-0955102785BA}" dt="2021-11-12T16:44:04.613" v="8602" actId="164"/>
          <ac:spMkLst>
            <pc:docMk/>
            <pc:sldMk cId="3194609297" sldId="280"/>
            <ac:spMk id="28" creationId="{9B146D46-0FAD-42F0-9247-2C7EFD5B083D}"/>
          </ac:spMkLst>
        </pc:spChg>
        <pc:spChg chg="add mod">
          <ac:chgData name="Shannon Dolan" userId="865588c8-031a-4478-9735-b072e2bdaaa8" providerId="ADAL" clId="{4D84D6A7-7229-454D-974C-0955102785BA}" dt="2021-11-12T16:44:04.613" v="8602" actId="164"/>
          <ac:spMkLst>
            <pc:docMk/>
            <pc:sldMk cId="3194609297" sldId="280"/>
            <ac:spMk id="29" creationId="{5249051C-2F25-4353-B768-8D3423F4083F}"/>
          </ac:spMkLst>
        </pc:spChg>
        <pc:spChg chg="add del mod">
          <ac:chgData name="Shannon Dolan" userId="865588c8-031a-4478-9735-b072e2bdaaa8" providerId="ADAL" clId="{4D84D6A7-7229-454D-974C-0955102785BA}" dt="2021-11-12T16:43:33.370" v="8584"/>
          <ac:spMkLst>
            <pc:docMk/>
            <pc:sldMk cId="3194609297" sldId="280"/>
            <ac:spMk id="30" creationId="{82747FEF-51B8-4CEB-B8F4-68504D7C30F4}"/>
          </ac:spMkLst>
        </pc:spChg>
        <pc:spChg chg="add mod">
          <ac:chgData name="Shannon Dolan" userId="865588c8-031a-4478-9735-b072e2bdaaa8" providerId="ADAL" clId="{4D84D6A7-7229-454D-974C-0955102785BA}" dt="2021-11-12T16:44:04.613" v="8602" actId="164"/>
          <ac:spMkLst>
            <pc:docMk/>
            <pc:sldMk cId="3194609297" sldId="280"/>
            <ac:spMk id="31" creationId="{59F0F61A-1A2F-4DB7-A342-EEB08620E5E7}"/>
          </ac:spMkLst>
        </pc:spChg>
        <pc:grpChg chg="add mod">
          <ac:chgData name="Shannon Dolan" userId="865588c8-031a-4478-9735-b072e2bdaaa8" providerId="ADAL" clId="{4D84D6A7-7229-454D-974C-0955102785BA}" dt="2021-11-19T15:46:59.616" v="30992" actId="1076"/>
          <ac:grpSpMkLst>
            <pc:docMk/>
            <pc:sldMk cId="3194609297" sldId="280"/>
            <ac:grpSpMk id="6" creationId="{5BF26525-AED2-40F6-9567-040E7F94F51D}"/>
          </ac:grpSpMkLst>
        </pc:grpChg>
        <pc:grpChg chg="del">
          <ac:chgData name="Shannon Dolan" userId="865588c8-031a-4478-9735-b072e2bdaaa8" providerId="ADAL" clId="{4D84D6A7-7229-454D-974C-0955102785BA}" dt="2021-11-12T16:32:12.827" v="8420" actId="478"/>
          <ac:grpSpMkLst>
            <pc:docMk/>
            <pc:sldMk cId="3194609297" sldId="280"/>
            <ac:grpSpMk id="13" creationId="{D01F7C1D-37A4-43AC-BE7E-B699A6016B67}"/>
          </ac:grpSpMkLst>
        </pc:grpChg>
        <pc:grpChg chg="add del mod">
          <ac:chgData name="Shannon Dolan" userId="865588c8-031a-4478-9735-b072e2bdaaa8" providerId="ADAL" clId="{4D84D6A7-7229-454D-974C-0955102785BA}" dt="2021-11-12T16:43:22.275" v="8578" actId="478"/>
          <ac:grpSpMkLst>
            <pc:docMk/>
            <pc:sldMk cId="3194609297" sldId="280"/>
            <ac:grpSpMk id="25" creationId="{70F3F109-087A-472A-819B-11ADB8BCAEFA}"/>
          </ac:grpSpMkLst>
        </pc:grpChg>
        <pc:grpChg chg="add mod">
          <ac:chgData name="Shannon Dolan" userId="865588c8-031a-4478-9735-b072e2bdaaa8" providerId="ADAL" clId="{4D84D6A7-7229-454D-974C-0955102785BA}" dt="2021-11-12T16:44:04.613" v="8602" actId="164"/>
          <ac:grpSpMkLst>
            <pc:docMk/>
            <pc:sldMk cId="3194609297" sldId="280"/>
            <ac:grpSpMk id="32" creationId="{DAB6A06E-CD4B-45F9-83C6-86341F37531D}"/>
          </ac:grpSpMkLst>
        </pc:grpChg>
        <pc:picChg chg="add del mod modCrop">
          <ac:chgData name="Shannon Dolan" userId="865588c8-031a-4478-9735-b072e2bdaaa8" providerId="ADAL" clId="{4D84D6A7-7229-454D-974C-0955102785BA}" dt="2021-11-19T02:22:06.275" v="26547" actId="478"/>
          <ac:picMkLst>
            <pc:docMk/>
            <pc:sldMk cId="3194609297" sldId="280"/>
            <ac:picMk id="5" creationId="{90C60E43-9A04-4E90-9040-B6359E500BCF}"/>
          </ac:picMkLst>
        </pc:picChg>
        <pc:picChg chg="add del mod modCrop">
          <ac:chgData name="Shannon Dolan" userId="865588c8-031a-4478-9735-b072e2bdaaa8" providerId="ADAL" clId="{4D84D6A7-7229-454D-974C-0955102785BA}" dt="2021-11-12T17:05:01.684" v="8671" actId="478"/>
          <ac:picMkLst>
            <pc:docMk/>
            <pc:sldMk cId="3194609297" sldId="280"/>
            <ac:picMk id="7" creationId="{7C7075CF-8410-4336-A147-288595FED77A}"/>
          </ac:picMkLst>
        </pc:picChg>
        <pc:picChg chg="add del mod modCrop">
          <ac:chgData name="Shannon Dolan" userId="865588c8-031a-4478-9735-b072e2bdaaa8" providerId="ADAL" clId="{4D84D6A7-7229-454D-974C-0955102785BA}" dt="2021-11-12T16:33:28.674" v="8441" actId="478"/>
          <ac:picMkLst>
            <pc:docMk/>
            <pc:sldMk cId="3194609297" sldId="280"/>
            <ac:picMk id="9" creationId="{8EC9A4AE-F334-46A8-B0B2-362ADD00DA72}"/>
          </ac:picMkLst>
        </pc:picChg>
        <pc:picChg chg="del">
          <ac:chgData name="Shannon Dolan" userId="865588c8-031a-4478-9735-b072e2bdaaa8" providerId="ADAL" clId="{4D84D6A7-7229-454D-974C-0955102785BA}" dt="2021-11-12T16:32:10.531" v="8419" actId="478"/>
          <ac:picMkLst>
            <pc:docMk/>
            <pc:sldMk cId="3194609297" sldId="280"/>
            <ac:picMk id="10" creationId="{D1E626FF-0C27-4B77-A2D4-F887CA01D081}"/>
          </ac:picMkLst>
        </pc:picChg>
        <pc:picChg chg="add mod modCrop">
          <ac:chgData name="Shannon Dolan" userId="865588c8-031a-4478-9735-b072e2bdaaa8" providerId="ADAL" clId="{4D84D6A7-7229-454D-974C-0955102785BA}" dt="2021-11-19T02:23:26.051" v="26578" actId="164"/>
          <ac:picMkLst>
            <pc:docMk/>
            <pc:sldMk cId="3194609297" sldId="280"/>
            <ac:picMk id="12" creationId="{A0AC6D50-B149-4E14-B7AB-79B5D59F5DE4}"/>
          </ac:picMkLst>
        </pc:picChg>
        <pc:picChg chg="add del mod ord modCrop">
          <ac:chgData name="Shannon Dolan" userId="865588c8-031a-4478-9735-b072e2bdaaa8" providerId="ADAL" clId="{4D84D6A7-7229-454D-974C-0955102785BA}" dt="2021-11-12T16:40:22.430" v="8530" actId="167"/>
          <ac:picMkLst>
            <pc:docMk/>
            <pc:sldMk cId="3194609297" sldId="280"/>
            <ac:picMk id="15" creationId="{56C5999F-5053-44D8-8E5E-344BDA09C172}"/>
          </ac:picMkLst>
        </pc:picChg>
        <pc:picChg chg="add mod modCrop">
          <ac:chgData name="Shannon Dolan" userId="865588c8-031a-4478-9735-b072e2bdaaa8" providerId="ADAL" clId="{4D84D6A7-7229-454D-974C-0955102785BA}" dt="2021-11-19T02:23:26.051" v="26578" actId="164"/>
          <ac:picMkLst>
            <pc:docMk/>
            <pc:sldMk cId="3194609297" sldId="280"/>
            <ac:picMk id="16" creationId="{9870478E-D889-4FD0-9407-13C0B64C6B84}"/>
          </ac:picMkLst>
        </pc:picChg>
        <pc:picChg chg="add del mod modCrop">
          <ac:chgData name="Shannon Dolan" userId="865588c8-031a-4478-9735-b072e2bdaaa8" providerId="ADAL" clId="{4D84D6A7-7229-454D-974C-0955102785BA}" dt="2021-11-12T16:40:14.305" v="8529" actId="478"/>
          <ac:picMkLst>
            <pc:docMk/>
            <pc:sldMk cId="3194609297" sldId="280"/>
            <ac:picMk id="17" creationId="{3C640622-D1E1-42D6-920F-B70E8B96B42A}"/>
          </ac:picMkLst>
        </pc:picChg>
        <pc:picChg chg="add del mod">
          <ac:chgData name="Shannon Dolan" userId="865588c8-031a-4478-9735-b072e2bdaaa8" providerId="ADAL" clId="{4D84D6A7-7229-454D-974C-0955102785BA}" dt="2021-11-12T17:00:48.728" v="8650" actId="478"/>
          <ac:picMkLst>
            <pc:docMk/>
            <pc:sldMk cId="3194609297" sldId="280"/>
            <ac:picMk id="34" creationId="{B886CE36-0031-4C3D-8379-3AEDBAE08C71}"/>
          </ac:picMkLst>
        </pc:picChg>
        <pc:picChg chg="add del mod">
          <ac:chgData name="Shannon Dolan" userId="865588c8-031a-4478-9735-b072e2bdaaa8" providerId="ADAL" clId="{4D84D6A7-7229-454D-974C-0955102785BA}" dt="2021-11-12T17:06:52.604" v="8676" actId="478"/>
          <ac:picMkLst>
            <pc:docMk/>
            <pc:sldMk cId="3194609297" sldId="280"/>
            <ac:picMk id="36" creationId="{3945E762-C41F-4044-90E9-DEA68525F66E}"/>
          </ac:picMkLst>
        </pc:picChg>
        <pc:picChg chg="add mod modCrop">
          <ac:chgData name="Shannon Dolan" userId="865588c8-031a-4478-9735-b072e2bdaaa8" providerId="ADAL" clId="{4D84D6A7-7229-454D-974C-0955102785BA}" dt="2021-11-19T15:46:48.831" v="30990" actId="1076"/>
          <ac:picMkLst>
            <pc:docMk/>
            <pc:sldMk cId="3194609297" sldId="280"/>
            <ac:picMk id="38" creationId="{CEE4B663-B455-4ED8-84D0-C90DFDEBE117}"/>
          </ac:picMkLst>
        </pc:picChg>
        <pc:picChg chg="add del mod modCrop">
          <ac:chgData name="Shannon Dolan" userId="865588c8-031a-4478-9735-b072e2bdaaa8" providerId="ADAL" clId="{4D84D6A7-7229-454D-974C-0955102785BA}" dt="2021-11-19T02:15:41.292" v="26510" actId="478"/>
          <ac:picMkLst>
            <pc:docMk/>
            <pc:sldMk cId="3194609297" sldId="280"/>
            <ac:picMk id="40" creationId="{2FEFA8F5-E6CE-4CE3-BB31-1AB6A64A4925}"/>
          </ac:picMkLst>
        </pc:picChg>
        <pc:cxnChg chg="add del mod">
          <ac:chgData name="Shannon Dolan" userId="865588c8-031a-4478-9735-b072e2bdaaa8" providerId="ADAL" clId="{4D84D6A7-7229-454D-974C-0955102785BA}" dt="2021-11-19T02:29:17.884" v="26799" actId="478"/>
          <ac:cxnSpMkLst>
            <pc:docMk/>
            <pc:sldMk cId="3194609297" sldId="280"/>
            <ac:cxnSpMk id="9" creationId="{1DB9C258-0720-41A4-8178-4A767C7F1229}"/>
          </ac:cxnSpMkLst>
        </pc:cxnChg>
      </pc:sldChg>
      <pc:sldChg chg="addSp modSp new mod modAnim modNotesTx">
        <pc:chgData name="Shannon Dolan" userId="865588c8-031a-4478-9735-b072e2bdaaa8" providerId="ADAL" clId="{4D84D6A7-7229-454D-974C-0955102785BA}" dt="2021-11-19T19:24:31.829" v="31719" actId="20577"/>
        <pc:sldMkLst>
          <pc:docMk/>
          <pc:sldMk cId="1167635581" sldId="281"/>
        </pc:sldMkLst>
        <pc:spChg chg="mod">
          <ac:chgData name="Shannon Dolan" userId="865588c8-031a-4478-9735-b072e2bdaaa8" providerId="ADAL" clId="{4D84D6A7-7229-454D-974C-0955102785BA}" dt="2021-11-18T02:27:46.207" v="19697" actId="20577"/>
          <ac:spMkLst>
            <pc:docMk/>
            <pc:sldMk cId="1167635581" sldId="281"/>
            <ac:spMk id="2" creationId="{77EE4B49-51D9-4F62-970B-172A7AE6CDA1}"/>
          </ac:spMkLst>
        </pc:spChg>
        <pc:spChg chg="add mod">
          <ac:chgData name="Shannon Dolan" userId="865588c8-031a-4478-9735-b072e2bdaaa8" providerId="ADAL" clId="{4D84D6A7-7229-454D-974C-0955102785BA}" dt="2021-11-18T02:41:11.295" v="20928" actId="1076"/>
          <ac:spMkLst>
            <pc:docMk/>
            <pc:sldMk cId="1167635581" sldId="281"/>
            <ac:spMk id="3" creationId="{8EA21117-503F-4DF8-862D-18C4496BA031}"/>
          </ac:spMkLst>
        </pc:spChg>
        <pc:spChg chg="add mod">
          <ac:chgData name="Shannon Dolan" userId="865588c8-031a-4478-9735-b072e2bdaaa8" providerId="ADAL" clId="{4D84D6A7-7229-454D-974C-0955102785BA}" dt="2021-11-18T03:43:04.231" v="25344" actId="20577"/>
          <ac:spMkLst>
            <pc:docMk/>
            <pc:sldMk cId="1167635581" sldId="281"/>
            <ac:spMk id="4" creationId="{BD15196D-F5D2-47B6-A795-40DA7DE15944}"/>
          </ac:spMkLst>
        </pc:spChg>
      </pc:sldChg>
      <pc:sldChg chg="new del">
        <pc:chgData name="Shannon Dolan" userId="865588c8-031a-4478-9735-b072e2bdaaa8" providerId="ADAL" clId="{4D84D6A7-7229-454D-974C-0955102785BA}" dt="2021-11-18T02:59:40.834" v="22036" actId="680"/>
        <pc:sldMkLst>
          <pc:docMk/>
          <pc:sldMk cId="145241836" sldId="282"/>
        </pc:sldMkLst>
      </pc:sldChg>
      <pc:sldChg chg="addSp delSp modSp new mod ord modNotesTx">
        <pc:chgData name="Shannon Dolan" userId="865588c8-031a-4478-9735-b072e2bdaaa8" providerId="ADAL" clId="{4D84D6A7-7229-454D-974C-0955102785BA}" dt="2021-11-19T15:24:56.666" v="30338" actId="732"/>
        <pc:sldMkLst>
          <pc:docMk/>
          <pc:sldMk cId="1705064928" sldId="282"/>
        </pc:sldMkLst>
        <pc:spChg chg="add del mod">
          <ac:chgData name="Shannon Dolan" userId="865588c8-031a-4478-9735-b072e2bdaaa8" providerId="ADAL" clId="{4D84D6A7-7229-454D-974C-0955102785BA}" dt="2021-11-19T15:20:54.427" v="30317" actId="478"/>
          <ac:spMkLst>
            <pc:docMk/>
            <pc:sldMk cId="1705064928" sldId="282"/>
            <ac:spMk id="2" creationId="{6B26033A-F7B1-44F3-85FA-B461DB92284C}"/>
          </ac:spMkLst>
        </pc:spChg>
        <pc:spChg chg="add del mod">
          <ac:chgData name="Shannon Dolan" userId="865588c8-031a-4478-9735-b072e2bdaaa8" providerId="ADAL" clId="{4D84D6A7-7229-454D-974C-0955102785BA}" dt="2021-11-19T15:20:48.307" v="30315" actId="478"/>
          <ac:spMkLst>
            <pc:docMk/>
            <pc:sldMk cId="1705064928" sldId="282"/>
            <ac:spMk id="4" creationId="{9C35E085-73D2-4D6B-8F08-A385B0D58030}"/>
          </ac:spMkLst>
        </pc:spChg>
        <pc:spChg chg="add del mod">
          <ac:chgData name="Shannon Dolan" userId="865588c8-031a-4478-9735-b072e2bdaaa8" providerId="ADAL" clId="{4D84D6A7-7229-454D-974C-0955102785BA}" dt="2021-11-19T15:20:57.008" v="30318" actId="478"/>
          <ac:spMkLst>
            <pc:docMk/>
            <pc:sldMk cId="1705064928" sldId="282"/>
            <ac:spMk id="6" creationId="{97062442-B432-4FDF-A718-C03EF8310C0B}"/>
          </ac:spMkLst>
        </pc:spChg>
        <pc:picChg chg="add mod modCrop">
          <ac:chgData name="Shannon Dolan" userId="865588c8-031a-4478-9735-b072e2bdaaa8" providerId="ADAL" clId="{4D84D6A7-7229-454D-974C-0955102785BA}" dt="2021-11-19T15:24:56.666" v="30338" actId="732"/>
          <ac:picMkLst>
            <pc:docMk/>
            <pc:sldMk cId="1705064928" sldId="282"/>
            <ac:picMk id="8" creationId="{967C1F55-520E-426A-9D27-958A7F832DDD}"/>
          </ac:picMkLst>
        </pc:picChg>
      </pc:sldChg>
      <pc:sldChg chg="addSp modSp new mod modNotesTx">
        <pc:chgData name="Shannon Dolan" userId="865588c8-031a-4478-9735-b072e2bdaaa8" providerId="ADAL" clId="{4D84D6A7-7229-454D-974C-0955102785BA}" dt="2021-11-19T15:36:19.605" v="30973" actId="20577"/>
        <pc:sldMkLst>
          <pc:docMk/>
          <pc:sldMk cId="2553362140" sldId="283"/>
        </pc:sldMkLst>
        <pc:spChg chg="mod">
          <ac:chgData name="Shannon Dolan" userId="865588c8-031a-4478-9735-b072e2bdaaa8" providerId="ADAL" clId="{4D84D6A7-7229-454D-974C-0955102785BA}" dt="2021-11-19T15:25:58.168" v="30371" actId="20577"/>
          <ac:spMkLst>
            <pc:docMk/>
            <pc:sldMk cId="2553362140" sldId="283"/>
            <ac:spMk id="2" creationId="{86E8A730-18AD-4C41-B7A2-C65DABEB5A15}"/>
          </ac:spMkLst>
        </pc:spChg>
        <pc:spChg chg="add mod">
          <ac:chgData name="Shannon Dolan" userId="865588c8-031a-4478-9735-b072e2bdaaa8" providerId="ADAL" clId="{4D84D6A7-7229-454D-974C-0955102785BA}" dt="2021-11-19T15:36:19.605" v="30973" actId="20577"/>
          <ac:spMkLst>
            <pc:docMk/>
            <pc:sldMk cId="2553362140" sldId="283"/>
            <ac:spMk id="3" creationId="{4DBDB44B-6F07-4176-81C7-AB2AF82AE6E8}"/>
          </ac:spMkLst>
        </pc:spChg>
      </pc:sldChg>
      <pc:sldChg chg="addSp delSp modSp new mod">
        <pc:chgData name="Shannon Dolan" userId="865588c8-031a-4478-9735-b072e2bdaaa8" providerId="ADAL" clId="{4D84D6A7-7229-454D-974C-0955102785BA}" dt="2021-11-19T16:02:44.425" v="31469" actId="1037"/>
        <pc:sldMkLst>
          <pc:docMk/>
          <pc:sldMk cId="167043592" sldId="284"/>
        </pc:sldMkLst>
        <pc:spChg chg="del">
          <ac:chgData name="Shannon Dolan" userId="865588c8-031a-4478-9735-b072e2bdaaa8" providerId="ADAL" clId="{4D84D6A7-7229-454D-974C-0955102785BA}" dt="2021-11-19T16:02:32.595" v="31453" actId="478"/>
          <ac:spMkLst>
            <pc:docMk/>
            <pc:sldMk cId="167043592" sldId="284"/>
            <ac:spMk id="2" creationId="{70D811E1-2606-4F24-853D-EFFB7D30E0D4}"/>
          </ac:spMkLst>
        </pc:spChg>
        <pc:picChg chg="add mod">
          <ac:chgData name="Shannon Dolan" userId="865588c8-031a-4478-9735-b072e2bdaaa8" providerId="ADAL" clId="{4D84D6A7-7229-454D-974C-0955102785BA}" dt="2021-11-19T16:02:44.425" v="31469" actId="1037"/>
          <ac:picMkLst>
            <pc:docMk/>
            <pc:sldMk cId="167043592" sldId="284"/>
            <ac:picMk id="4" creationId="{A9946814-4168-4A4F-9A5D-AA918C254277}"/>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eg>
</file>

<file path=ppt/media/image2.jpg>
</file>

<file path=ppt/media/image20.jpeg>
</file>

<file path=ppt/media/image21.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D654D-32B7-474A-9BB3-08E496E7EE41}" type="datetimeFigureOut">
              <a:rPr lang="en-US" smtClean="0"/>
              <a:t>11/19/2021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9D6943-FA83-41F3-A29D-72A4C429DDAD}" type="slidenum">
              <a:rPr lang="en-US" smtClean="0"/>
              <a:t>‹#›</a:t>
            </a:fld>
            <a:endParaRPr lang="en-US"/>
          </a:p>
        </p:txBody>
      </p:sp>
    </p:spTree>
    <p:extLst>
      <p:ext uri="{BB962C8B-B14F-4D97-AF65-F5344CB8AC3E}">
        <p14:creationId xmlns:p14="http://schemas.microsoft.com/office/powerpoint/2010/main" val="564084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Major &amp; Minors</a:t>
            </a:r>
          </a:p>
          <a:p>
            <a:r>
              <a:rPr lang="en-US" dirty="0"/>
              <a:t>Going to speak about the research I did during my second internship as a Doris Duke Conservation Scholar working with NOAA, the National….</a:t>
            </a:r>
          </a:p>
        </p:txBody>
      </p:sp>
      <p:sp>
        <p:nvSpPr>
          <p:cNvPr id="4" name="Slide Number Placeholder 3"/>
          <p:cNvSpPr>
            <a:spLocks noGrp="1"/>
          </p:cNvSpPr>
          <p:nvPr>
            <p:ph type="sldNum" sz="quarter" idx="5"/>
          </p:nvPr>
        </p:nvSpPr>
        <p:spPr/>
        <p:txBody>
          <a:bodyPr/>
          <a:lstStyle/>
          <a:p>
            <a:fld id="{DB9D6943-FA83-41F3-A29D-72A4C429DDAD}" type="slidenum">
              <a:rPr lang="en-US" smtClean="0"/>
              <a:t>1</a:t>
            </a:fld>
            <a:endParaRPr lang="en-US"/>
          </a:p>
        </p:txBody>
      </p:sp>
    </p:spTree>
    <p:extLst>
      <p:ext uri="{BB962C8B-B14F-4D97-AF65-F5344CB8AC3E}">
        <p14:creationId xmlns:p14="http://schemas.microsoft.com/office/powerpoint/2010/main" val="1605564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we’re looking at sardines and pacific herring and the x-axis is fish length (cm) and the y-axis is mean biomass. </a:t>
            </a:r>
          </a:p>
          <a:p>
            <a:endParaRPr lang="en-US" dirty="0"/>
          </a:p>
          <a:p>
            <a:r>
              <a:rPr lang="en-US" dirty="0"/>
              <a:t>Each line represents a percent effort test condition where all 500 samples were averaged together to get a mean biomass at each length. </a:t>
            </a:r>
          </a:p>
          <a:p>
            <a:endParaRPr lang="en-US" dirty="0"/>
          </a:p>
          <a:p>
            <a:r>
              <a:rPr lang="en-US" dirty="0"/>
              <a:t>Main takeaways: (1) The peaks occur at the same fish lengths and deviation from the biomass estimate using all the trawls increases as percent effort retained decreases. </a:t>
            </a:r>
          </a:p>
          <a:p>
            <a:r>
              <a:rPr lang="en-US" dirty="0"/>
              <a:t>(click) (2) Some fish age classes are over or underestimated. For example, sardines length 15-18 are overestimated for 50% trawling effort which might impact fisheries policy if you believe you have a strong large recruitment class aging into the fishery. </a:t>
            </a:r>
          </a:p>
        </p:txBody>
      </p:sp>
      <p:sp>
        <p:nvSpPr>
          <p:cNvPr id="4" name="Slide Number Placeholder 3"/>
          <p:cNvSpPr>
            <a:spLocks noGrp="1"/>
          </p:cNvSpPr>
          <p:nvPr>
            <p:ph type="sldNum" sz="quarter" idx="5"/>
          </p:nvPr>
        </p:nvSpPr>
        <p:spPr/>
        <p:txBody>
          <a:bodyPr/>
          <a:lstStyle/>
          <a:p>
            <a:fld id="{DB9D6943-FA83-41F3-A29D-72A4C429DDAD}" type="slidenum">
              <a:rPr lang="en-US" smtClean="0"/>
              <a:t>11</a:t>
            </a:fld>
            <a:endParaRPr lang="en-US"/>
          </a:p>
        </p:txBody>
      </p:sp>
    </p:spTree>
    <p:extLst>
      <p:ext uri="{BB962C8B-B14F-4D97-AF65-F5344CB8AC3E}">
        <p14:creationId xmlns:p14="http://schemas.microsoft.com/office/powerpoint/2010/main" val="2359606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Switching gears to look at area, we’re looking specifically at Jack mackerel and anchovy. </a:t>
            </a:r>
          </a:p>
          <a:p>
            <a:endParaRPr lang="en-US" dirty="0"/>
          </a:p>
          <a:p>
            <a:r>
              <a:rPr lang="en-US" dirty="0"/>
              <a:t>The x-axis is percent effort and the y-axis is the total stratum area for each species. The dotted line is the total stratum area estimated using all the trawl clusters. </a:t>
            </a:r>
          </a:p>
          <a:p>
            <a:endParaRPr lang="en-US" dirty="0"/>
          </a:p>
          <a:p>
            <a:r>
              <a:rPr lang="en-US" dirty="0"/>
              <a:t>Main takeaway here: (1) there is a relatively small change in total area, even at 50% effort retained. And as the percent effort retained decreases, the box plot median area deviates further from the total area estimated generated with all the trawl clusters. </a:t>
            </a:r>
          </a:p>
        </p:txBody>
      </p:sp>
      <p:sp>
        <p:nvSpPr>
          <p:cNvPr id="4" name="Slide Number Placeholder 3"/>
          <p:cNvSpPr>
            <a:spLocks noGrp="1"/>
          </p:cNvSpPr>
          <p:nvPr>
            <p:ph type="sldNum" sz="quarter" idx="5"/>
          </p:nvPr>
        </p:nvSpPr>
        <p:spPr/>
        <p:txBody>
          <a:bodyPr/>
          <a:lstStyle/>
          <a:p>
            <a:fld id="{DB9D6943-FA83-41F3-A29D-72A4C429DDAD}" type="slidenum">
              <a:rPr lang="en-US" smtClean="0"/>
              <a:t>12</a:t>
            </a:fld>
            <a:endParaRPr lang="en-US"/>
          </a:p>
        </p:txBody>
      </p:sp>
    </p:spTree>
    <p:extLst>
      <p:ext uri="{BB962C8B-B14F-4D97-AF65-F5344CB8AC3E}">
        <p14:creationId xmlns:p14="http://schemas.microsoft.com/office/powerpoint/2010/main" val="20000939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geographic distribution of the sardine stratum. </a:t>
            </a:r>
          </a:p>
          <a:p>
            <a:endParaRPr lang="en-US" dirty="0"/>
          </a:p>
          <a:p>
            <a:r>
              <a:rPr lang="en-US" dirty="0"/>
              <a:t>This is a map of the survey area where the bold black box is the stratum areas generated using all the trawl clusters and the colors represent the stratum.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original sardine data did not include a stratum 4, but occasionally (and increasingly with a reduction in trawl effort) a fourth stratum was generated. Also, the geographic range for each stratum extends further and overlaps with other stratums at 50% trawling effort.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(click) Main takeaway: reducing trawling effort does result in more variation in stratum geographic location. </a:t>
            </a:r>
          </a:p>
          <a:p>
            <a:endParaRPr lang="en-US" dirty="0"/>
          </a:p>
        </p:txBody>
      </p:sp>
      <p:sp>
        <p:nvSpPr>
          <p:cNvPr id="4" name="Slide Number Placeholder 3"/>
          <p:cNvSpPr>
            <a:spLocks noGrp="1"/>
          </p:cNvSpPr>
          <p:nvPr>
            <p:ph type="sldNum" sz="quarter" idx="5"/>
          </p:nvPr>
        </p:nvSpPr>
        <p:spPr/>
        <p:txBody>
          <a:bodyPr/>
          <a:lstStyle/>
          <a:p>
            <a:fld id="{DB9D6943-FA83-41F3-A29D-72A4C429DDAD}" type="slidenum">
              <a:rPr lang="en-US" smtClean="0"/>
              <a:t>13</a:t>
            </a:fld>
            <a:endParaRPr lang="en-US"/>
          </a:p>
        </p:txBody>
      </p:sp>
    </p:spTree>
    <p:extLst>
      <p:ext uri="{BB962C8B-B14F-4D97-AF65-F5344CB8AC3E}">
        <p14:creationId xmlns:p14="http://schemas.microsoft.com/office/powerpoint/2010/main" val="18527138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context dependent: what are the acoustic species proportions of the next closest trawl? </a:t>
            </a:r>
          </a:p>
        </p:txBody>
      </p:sp>
      <p:sp>
        <p:nvSpPr>
          <p:cNvPr id="4" name="Slide Number Placeholder 3"/>
          <p:cNvSpPr>
            <a:spLocks noGrp="1"/>
          </p:cNvSpPr>
          <p:nvPr>
            <p:ph type="sldNum" sz="quarter" idx="5"/>
          </p:nvPr>
        </p:nvSpPr>
        <p:spPr/>
        <p:txBody>
          <a:bodyPr/>
          <a:lstStyle/>
          <a:p>
            <a:fld id="{DB9D6943-FA83-41F3-A29D-72A4C429DDAD}" type="slidenum">
              <a:rPr lang="en-US" smtClean="0"/>
              <a:t>14</a:t>
            </a:fld>
            <a:endParaRPr lang="en-US"/>
          </a:p>
        </p:txBody>
      </p:sp>
    </p:spTree>
    <p:extLst>
      <p:ext uri="{BB962C8B-B14F-4D97-AF65-F5344CB8AC3E}">
        <p14:creationId xmlns:p14="http://schemas.microsoft.com/office/powerpoint/2010/main" val="8885742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Results support that current trawling amount is robust. The most compelling graph to support this claim is the total biomass box plot where the median biomass estimate doesn’t deviate much even with a reduction in trawling effort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Would not recommend trawling less because:  in real time on the vessel, how do you determine where you might be able to trawl less? You could consider historical trends but climate change is altering our ocean systems so historical trends might not represent current conditions anymore. </a:t>
            </a:r>
          </a:p>
        </p:txBody>
      </p:sp>
      <p:sp>
        <p:nvSpPr>
          <p:cNvPr id="4" name="Slide Number Placeholder 3"/>
          <p:cNvSpPr>
            <a:spLocks noGrp="1"/>
          </p:cNvSpPr>
          <p:nvPr>
            <p:ph type="sldNum" sz="quarter" idx="5"/>
          </p:nvPr>
        </p:nvSpPr>
        <p:spPr/>
        <p:txBody>
          <a:bodyPr/>
          <a:lstStyle/>
          <a:p>
            <a:fld id="{DB9D6943-FA83-41F3-A29D-72A4C429DDAD}" type="slidenum">
              <a:rPr lang="en-US" smtClean="0"/>
              <a:t>15</a:t>
            </a:fld>
            <a:endParaRPr lang="en-US"/>
          </a:p>
        </p:txBody>
      </p:sp>
    </p:spTree>
    <p:extLst>
      <p:ext uri="{BB962C8B-B14F-4D97-AF65-F5344CB8AC3E}">
        <p14:creationId xmlns:p14="http://schemas.microsoft.com/office/powerpoint/2010/main" val="1627936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huge thank you to my two advisors at NOAA: Dr. </a:t>
            </a:r>
            <a:r>
              <a:rPr lang="en-US" dirty="0" err="1"/>
              <a:t>Stierhoff</a:t>
            </a:r>
            <a:r>
              <a:rPr lang="en-US" dirty="0"/>
              <a:t> for his coding expertise and Dr. </a:t>
            </a:r>
            <a:r>
              <a:rPr lang="en-US" dirty="0" err="1"/>
              <a:t>Demer</a:t>
            </a:r>
            <a:r>
              <a:rPr lang="en-US" dirty="0"/>
              <a:t> for sharing some of this extensive fisheries acoustic knowledge</a:t>
            </a:r>
          </a:p>
          <a:p>
            <a:r>
              <a:rPr lang="en-US" dirty="0"/>
              <a:t>As well as a thank you to Dr. </a:t>
            </a:r>
            <a:r>
              <a:rPr lang="en-US" dirty="0" err="1"/>
              <a:t>Legget</a:t>
            </a:r>
            <a:r>
              <a:rPr lang="en-US" dirty="0"/>
              <a:t> and Dr. Rena for their support through the DDCSP </a:t>
            </a:r>
          </a:p>
        </p:txBody>
      </p:sp>
      <p:sp>
        <p:nvSpPr>
          <p:cNvPr id="4" name="Slide Number Placeholder 3"/>
          <p:cNvSpPr>
            <a:spLocks noGrp="1"/>
          </p:cNvSpPr>
          <p:nvPr>
            <p:ph type="sldNum" sz="quarter" idx="5"/>
          </p:nvPr>
        </p:nvSpPr>
        <p:spPr/>
        <p:txBody>
          <a:bodyPr/>
          <a:lstStyle/>
          <a:p>
            <a:fld id="{DB9D6943-FA83-41F3-A29D-72A4C429DDAD}" type="slidenum">
              <a:rPr lang="en-US" smtClean="0"/>
              <a:t>16</a:t>
            </a:fld>
            <a:endParaRPr lang="en-US"/>
          </a:p>
        </p:txBody>
      </p:sp>
    </p:spTree>
    <p:extLst>
      <p:ext uri="{BB962C8B-B14F-4D97-AF65-F5344CB8AC3E}">
        <p14:creationId xmlns:p14="http://schemas.microsoft.com/office/powerpoint/2010/main" val="25050139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One reason we trawl at night is that CPS can avoid the net during the day. They tend to school together (which is  great to be able to detect CPS in acoustic data, but not so great to catch CPS in the trawl net). At night CPS scatter in a layer closer to the surface and have reduced visibility which makes them less able to avoid the net.</a:t>
            </a:r>
            <a:endParaRPr lang="en-US" dirty="0"/>
          </a:p>
        </p:txBody>
      </p:sp>
      <p:sp>
        <p:nvSpPr>
          <p:cNvPr id="4" name="Slide Number Placeholder 3"/>
          <p:cNvSpPr>
            <a:spLocks noGrp="1"/>
          </p:cNvSpPr>
          <p:nvPr>
            <p:ph type="sldNum" sz="quarter" idx="5"/>
          </p:nvPr>
        </p:nvSpPr>
        <p:spPr/>
        <p:txBody>
          <a:bodyPr/>
          <a:lstStyle/>
          <a:p>
            <a:fld id="{DB9D6943-FA83-41F3-A29D-72A4C429DDAD}" type="slidenum">
              <a:rPr lang="en-US" smtClean="0"/>
              <a:t>18</a:t>
            </a:fld>
            <a:endParaRPr lang="en-US"/>
          </a:p>
        </p:txBody>
      </p:sp>
    </p:spTree>
    <p:extLst>
      <p:ext uri="{BB962C8B-B14F-4D97-AF65-F5344CB8AC3E}">
        <p14:creationId xmlns:p14="http://schemas.microsoft.com/office/powerpoint/2010/main" val="19435589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Stratum are boxes drawn around areas with acoustic data apportioned to a specific species.  They are drawn using these rules:</a:t>
            </a:r>
          </a:p>
          <a:p>
            <a:endParaRPr lang="en-US" dirty="0"/>
          </a:p>
          <a:p>
            <a:endParaRPr lang="en-US" dirty="0"/>
          </a:p>
          <a:p>
            <a:r>
              <a:rPr lang="en-US" dirty="0"/>
              <a:t>Stocks </a:t>
            </a:r>
          </a:p>
        </p:txBody>
      </p:sp>
      <p:sp>
        <p:nvSpPr>
          <p:cNvPr id="4" name="Slide Number Placeholder 3"/>
          <p:cNvSpPr>
            <a:spLocks noGrp="1"/>
          </p:cNvSpPr>
          <p:nvPr>
            <p:ph type="sldNum" sz="quarter" idx="5"/>
          </p:nvPr>
        </p:nvSpPr>
        <p:spPr/>
        <p:txBody>
          <a:bodyPr/>
          <a:lstStyle/>
          <a:p>
            <a:fld id="{DB9D6943-FA83-41F3-A29D-72A4C429DDAD}" type="slidenum">
              <a:rPr lang="en-US" smtClean="0"/>
              <a:t>19</a:t>
            </a:fld>
            <a:endParaRPr lang="en-US"/>
          </a:p>
        </p:txBody>
      </p:sp>
    </p:spTree>
    <p:extLst>
      <p:ext uri="{BB962C8B-B14F-4D97-AF65-F5344CB8AC3E}">
        <p14:creationId xmlns:p14="http://schemas.microsoft.com/office/powerpoint/2010/main" val="42363630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side-by side comparison of one random sample from each of the three test conditions to get a sense of how with reducing trawling effort, more acoustic intervals are being attributed to each of the remaining trawl clusters. </a:t>
            </a:r>
          </a:p>
        </p:txBody>
      </p:sp>
      <p:sp>
        <p:nvSpPr>
          <p:cNvPr id="4" name="Slide Number Placeholder 3"/>
          <p:cNvSpPr>
            <a:spLocks noGrp="1"/>
          </p:cNvSpPr>
          <p:nvPr>
            <p:ph type="sldNum" sz="quarter" idx="5"/>
          </p:nvPr>
        </p:nvSpPr>
        <p:spPr/>
        <p:txBody>
          <a:bodyPr/>
          <a:lstStyle/>
          <a:p>
            <a:fld id="{DB9D6943-FA83-41F3-A29D-72A4C429DDAD}" type="slidenum">
              <a:rPr lang="en-US" smtClean="0"/>
              <a:t>21</a:t>
            </a:fld>
            <a:endParaRPr lang="en-US"/>
          </a:p>
        </p:txBody>
      </p:sp>
    </p:spTree>
    <p:extLst>
      <p:ext uri="{BB962C8B-B14F-4D97-AF65-F5344CB8AC3E}">
        <p14:creationId xmlns:p14="http://schemas.microsoft.com/office/powerpoint/2010/main" val="24461477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ATS?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Broadly, </a:t>
            </a:r>
            <a:r>
              <a:rPr lang="en-US" dirty="0"/>
              <a:t>acoustic data is collected during the day and combined with the nighttime trawl data to generate species biomass estimates and stock distributions. This data is used by NOAA to inform fisheries policy.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In this case, the ATS method is used to study CPS (sardines, anchovies, herring, jack and pacific mackerel) in the CCE. </a:t>
            </a:r>
          </a:p>
          <a:p>
            <a:endParaRPr lang="en-US" dirty="0"/>
          </a:p>
          <a:p>
            <a:r>
              <a:rPr lang="en-US" dirty="0"/>
              <a:t>Daytime acoustic sampling involves an echosounder, which is an instrument that transmits and “hears” sound waves. If the sound waves “hits” something, such as a fish or the seafloor, an echo is bounced back and recorded by the echosounder. Now we have acoustic data that represents what we think is CPS but we don’t know specifically what species it is. Is it anchovies or sardines? </a:t>
            </a:r>
          </a:p>
          <a:p>
            <a:endParaRPr lang="en-US" dirty="0"/>
          </a:p>
          <a:p>
            <a:r>
              <a:rPr lang="en-US" dirty="0"/>
              <a:t>Nighttime trawling involves going to areas where we believe CPS echoes where recorded and trawling. Usually three trawls occurred in one night and were summed into trawl cluster. The proportion of species in the trawl helps us estimate how much acoustic data should be attribute to each species. </a:t>
            </a:r>
          </a:p>
          <a:p>
            <a:endParaRPr lang="en-US" dirty="0"/>
          </a:p>
          <a:p>
            <a:r>
              <a:rPr lang="en-US" dirty="0"/>
              <a:t>You may be asking yourself: wait why trawl at night and not as soon as you see what looks like CPS backscatter? I asked the same question. </a:t>
            </a:r>
          </a:p>
        </p:txBody>
      </p:sp>
      <p:sp>
        <p:nvSpPr>
          <p:cNvPr id="4" name="Slide Number Placeholder 3"/>
          <p:cNvSpPr>
            <a:spLocks noGrp="1"/>
          </p:cNvSpPr>
          <p:nvPr>
            <p:ph type="sldNum" sz="quarter" idx="5"/>
          </p:nvPr>
        </p:nvSpPr>
        <p:spPr/>
        <p:txBody>
          <a:bodyPr/>
          <a:lstStyle/>
          <a:p>
            <a:fld id="{DB9D6943-FA83-41F3-A29D-72A4C429DDAD}" type="slidenum">
              <a:rPr lang="en-US" smtClean="0"/>
              <a:t>2</a:t>
            </a:fld>
            <a:endParaRPr lang="en-US"/>
          </a:p>
        </p:txBody>
      </p:sp>
    </p:spTree>
    <p:extLst>
      <p:ext uri="{BB962C8B-B14F-4D97-AF65-F5344CB8AC3E}">
        <p14:creationId xmlns:p14="http://schemas.microsoft.com/office/powerpoint/2010/main" val="3460485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main motivation question is does trawling at night adequately represent species proportions?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question is difficult to answer because we would need to trawl the same location in the daytime and at night and compare the trawl catch. This would be time intensive and expensive. </a:t>
            </a:r>
          </a:p>
          <a:p>
            <a:endParaRPr lang="en-US" dirty="0"/>
          </a:p>
          <a:p>
            <a:endParaRPr lang="en-US" dirty="0"/>
          </a:p>
          <a:p>
            <a:r>
              <a:rPr lang="en-US" dirty="0"/>
              <a:t>The project aims to address the sub question “Are biomass estimates and stock distributions sensitive to biological sampling effort?” which helps answer if we are trawling enough to adequately represent species proportions, but doesn’t include the temporal variable yet. </a:t>
            </a:r>
          </a:p>
        </p:txBody>
      </p:sp>
      <p:sp>
        <p:nvSpPr>
          <p:cNvPr id="4" name="Slide Number Placeholder 3"/>
          <p:cNvSpPr>
            <a:spLocks noGrp="1"/>
          </p:cNvSpPr>
          <p:nvPr>
            <p:ph type="sldNum" sz="quarter" idx="5"/>
          </p:nvPr>
        </p:nvSpPr>
        <p:spPr/>
        <p:txBody>
          <a:bodyPr/>
          <a:lstStyle/>
          <a:p>
            <a:fld id="{DB9D6943-FA83-41F3-A29D-72A4C429DDAD}" type="slidenum">
              <a:rPr lang="en-US" smtClean="0"/>
              <a:t>3</a:t>
            </a:fld>
            <a:endParaRPr lang="en-US"/>
          </a:p>
        </p:txBody>
      </p:sp>
    </p:spTree>
    <p:extLst>
      <p:ext uri="{BB962C8B-B14F-4D97-AF65-F5344CB8AC3E}">
        <p14:creationId xmlns:p14="http://schemas.microsoft.com/office/powerpoint/2010/main" val="2196299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 script to randomly remove a varying proportion of trawl clusters and recalculate biomass estimates (and their precision) and stock distributions</a:t>
            </a:r>
          </a:p>
          <a:p>
            <a:endParaRPr lang="en-US" dirty="0"/>
          </a:p>
          <a:p>
            <a:r>
              <a:rPr lang="en-US" dirty="0"/>
              <a:t>The percentages are in terms of what amount of effort is being retained. For example, 75% trawling effort means I kept 75% of the trawl clusters and randomly removed 25% of the trawl clusters. </a:t>
            </a:r>
          </a:p>
        </p:txBody>
      </p:sp>
      <p:sp>
        <p:nvSpPr>
          <p:cNvPr id="4" name="Slide Number Placeholder 3"/>
          <p:cNvSpPr>
            <a:spLocks noGrp="1"/>
          </p:cNvSpPr>
          <p:nvPr>
            <p:ph type="sldNum" sz="quarter" idx="5"/>
          </p:nvPr>
        </p:nvSpPr>
        <p:spPr/>
        <p:txBody>
          <a:bodyPr/>
          <a:lstStyle/>
          <a:p>
            <a:fld id="{DB9D6943-FA83-41F3-A29D-72A4C429DDAD}" type="slidenum">
              <a:rPr lang="en-US" smtClean="0"/>
              <a:t>5</a:t>
            </a:fld>
            <a:endParaRPr lang="en-US"/>
          </a:p>
        </p:txBody>
      </p:sp>
    </p:spTree>
    <p:extLst>
      <p:ext uri="{BB962C8B-B14F-4D97-AF65-F5344CB8AC3E}">
        <p14:creationId xmlns:p14="http://schemas.microsoft.com/office/powerpoint/2010/main" val="2313771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illustrate part of what the code is doing, we’re going to click through this animation.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this is the map of the 2019 ATS area. Gray= acoustic transects, which are split into 100 m intervals for analysis. </a:t>
            </a:r>
          </a:p>
          <a:p>
            <a:r>
              <a:rPr lang="en-US" dirty="0"/>
              <a:t> black dots=trawl clusters</a:t>
            </a:r>
          </a:p>
          <a:p>
            <a:endParaRPr lang="en-US" dirty="0"/>
          </a:p>
          <a:p>
            <a:r>
              <a:rPr lang="en-US" dirty="0"/>
              <a:t>In order to estimate biomass, the closest trawl cluster to each 100-m acoustic interval needs to be determined. One way to do that is to run a line of code that creates polygons by radially expanding out from each trawl cluster. (click) So, all the acoustic intervals shaded in red would be apportioned to that trawl cluster. </a:t>
            </a:r>
          </a:p>
          <a:p>
            <a:endParaRPr lang="en-US" dirty="0"/>
          </a:p>
          <a:p>
            <a:r>
              <a:rPr lang="en-US" dirty="0"/>
              <a:t>Now, let’s say we retain 90% of the trawl clusters. In this one random sample out of 500, that specific trawl cluster was removed (click) so now that original area shaded in red is split between the next two closest trawl clusters. (click) You can see how much of a difference there is in area coverage. </a:t>
            </a:r>
          </a:p>
          <a:p>
            <a:endParaRPr lang="en-US" dirty="0"/>
          </a:p>
          <a:p>
            <a:r>
              <a:rPr lang="en-US" dirty="0"/>
              <a:t>Same thing with 75% of trawl clusters retained. </a:t>
            </a:r>
          </a:p>
          <a:p>
            <a:endParaRPr lang="en-US" dirty="0"/>
          </a:p>
          <a:p>
            <a:r>
              <a:rPr lang="en-US" dirty="0"/>
              <a:t>Now with 50% of trawl clusters removed you can see how 1 remaining trawl cluster now accounts for the same area that originally 5 clusters </a:t>
            </a:r>
          </a:p>
          <a:p>
            <a:endParaRPr lang="en-US" dirty="0"/>
          </a:p>
          <a:p>
            <a:endParaRPr lang="en-US" dirty="0"/>
          </a:p>
        </p:txBody>
      </p:sp>
      <p:sp>
        <p:nvSpPr>
          <p:cNvPr id="4" name="Slide Number Placeholder 3"/>
          <p:cNvSpPr>
            <a:spLocks noGrp="1"/>
          </p:cNvSpPr>
          <p:nvPr>
            <p:ph type="sldNum" sz="quarter" idx="5"/>
          </p:nvPr>
        </p:nvSpPr>
        <p:spPr/>
        <p:txBody>
          <a:bodyPr/>
          <a:lstStyle/>
          <a:p>
            <a:fld id="{DB9D6943-FA83-41F3-A29D-72A4C429DDAD}" type="slidenum">
              <a:rPr lang="en-US" smtClean="0"/>
              <a:t>6</a:t>
            </a:fld>
            <a:endParaRPr lang="en-US"/>
          </a:p>
        </p:txBody>
      </p:sp>
    </p:spTree>
    <p:extLst>
      <p:ext uri="{BB962C8B-B14F-4D97-AF65-F5344CB8AC3E}">
        <p14:creationId xmlns:p14="http://schemas.microsoft.com/office/powerpoint/2010/main" val="22786302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prediction is that areas with lover trawl species diversity will be less effected by reducing trawl effort. </a:t>
            </a:r>
          </a:p>
          <a:p>
            <a:endParaRPr lang="en-US" dirty="0"/>
          </a:p>
          <a:p>
            <a:r>
              <a:rPr lang="en-US" dirty="0"/>
              <a:t>This is a map of the survey area where each pie graph represents a trawl cluster’s acoustic species proportions.</a:t>
            </a:r>
          </a:p>
          <a:p>
            <a:endParaRPr lang="en-US" dirty="0"/>
          </a:p>
          <a:p>
            <a:r>
              <a:rPr lang="en-US" dirty="0"/>
              <a:t>When comparing these two areas highlighted in the yellow boxes, if a trawl cluster is removed in box 2, the next nearest trawl cluster will also be majority anchovy and thus the biomass estimates won’t change much. Whereas in box 1, if a trawl cluster is removed the next closest trawl cluster has different acoustic species proportions and thus could result in a different biomass estimate. </a:t>
            </a:r>
          </a:p>
        </p:txBody>
      </p:sp>
      <p:sp>
        <p:nvSpPr>
          <p:cNvPr id="4" name="Slide Number Placeholder 3"/>
          <p:cNvSpPr>
            <a:spLocks noGrp="1"/>
          </p:cNvSpPr>
          <p:nvPr>
            <p:ph type="sldNum" sz="quarter" idx="5"/>
          </p:nvPr>
        </p:nvSpPr>
        <p:spPr/>
        <p:txBody>
          <a:bodyPr/>
          <a:lstStyle/>
          <a:p>
            <a:fld id="{DB9D6943-FA83-41F3-A29D-72A4C429DDAD}" type="slidenum">
              <a:rPr lang="en-US" smtClean="0"/>
              <a:t>7</a:t>
            </a:fld>
            <a:endParaRPr lang="en-US"/>
          </a:p>
        </p:txBody>
      </p:sp>
    </p:spTree>
    <p:extLst>
      <p:ext uri="{BB962C8B-B14F-4D97-AF65-F5344CB8AC3E}">
        <p14:creationId xmlns:p14="http://schemas.microsoft.com/office/powerpoint/2010/main" val="4008601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look at a specific example. In one random sample where 90% sampling effort was retained, 5 trawl clusters were removed (the ones with the yellow x’s on them). </a:t>
            </a:r>
          </a:p>
          <a:p>
            <a:endParaRPr lang="en-US" dirty="0"/>
          </a:p>
          <a:p>
            <a:r>
              <a:rPr lang="en-US" dirty="0"/>
              <a:t>The graph is sardines where  biomass is on the y-axis per species length (x-axis). The yellow line is biomass estimate using all the trawl clusters and the line in purple is the random sample. </a:t>
            </a:r>
          </a:p>
          <a:p>
            <a:endParaRPr lang="en-US" dirty="0"/>
          </a:p>
          <a:p>
            <a:r>
              <a:rPr lang="en-US" dirty="0"/>
              <a:t>The sardine biomass estimate peak increased at lengths 24-27 cm because the trawl cluster that was removed off the coast of mid Oregon (click) was next to a trawl cluster with a higher proportion of  sardines in the trawl catch. so the trawl cluster with sardines is apportioned to more transects. </a:t>
            </a:r>
          </a:p>
        </p:txBody>
      </p:sp>
      <p:sp>
        <p:nvSpPr>
          <p:cNvPr id="4" name="Slide Number Placeholder 3"/>
          <p:cNvSpPr>
            <a:spLocks noGrp="1"/>
          </p:cNvSpPr>
          <p:nvPr>
            <p:ph type="sldNum" sz="quarter" idx="5"/>
          </p:nvPr>
        </p:nvSpPr>
        <p:spPr/>
        <p:txBody>
          <a:bodyPr/>
          <a:lstStyle/>
          <a:p>
            <a:fld id="{DB9D6943-FA83-41F3-A29D-72A4C429DDAD}" type="slidenum">
              <a:rPr lang="en-US" smtClean="0"/>
              <a:t>8</a:t>
            </a:fld>
            <a:endParaRPr lang="en-US"/>
          </a:p>
        </p:txBody>
      </p:sp>
    </p:spTree>
    <p:extLst>
      <p:ext uri="{BB962C8B-B14F-4D97-AF65-F5344CB8AC3E}">
        <p14:creationId xmlns:p14="http://schemas.microsoft.com/office/powerpoint/2010/main" val="3545560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we’re going to jump into overall results. </a:t>
            </a:r>
          </a:p>
        </p:txBody>
      </p:sp>
      <p:sp>
        <p:nvSpPr>
          <p:cNvPr id="4" name="Slide Number Placeholder 3"/>
          <p:cNvSpPr>
            <a:spLocks noGrp="1"/>
          </p:cNvSpPr>
          <p:nvPr>
            <p:ph type="sldNum" sz="quarter" idx="5"/>
          </p:nvPr>
        </p:nvSpPr>
        <p:spPr/>
        <p:txBody>
          <a:bodyPr/>
          <a:lstStyle/>
          <a:p>
            <a:fld id="{DB9D6943-FA83-41F3-A29D-72A4C429DDAD}" type="slidenum">
              <a:rPr lang="en-US" smtClean="0"/>
              <a:t>9</a:t>
            </a:fld>
            <a:endParaRPr lang="en-US"/>
          </a:p>
        </p:txBody>
      </p:sp>
    </p:spTree>
    <p:extLst>
      <p:ext uri="{BB962C8B-B14F-4D97-AF65-F5344CB8AC3E}">
        <p14:creationId xmlns:p14="http://schemas.microsoft.com/office/powerpoint/2010/main" val="3713731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this slide, we have a box plot for pacific herring where the y-axis is biomass the x-axis is percent effort.  The numbers in the bottom right corner are for each stratum, which are drawn around contiguous areas where acoustic data was apportioned to the species. The dashed line represents the biomass estimate using all of the trawl clusters. </a:t>
            </a:r>
          </a:p>
          <a:p>
            <a:endParaRPr lang="en-US" dirty="0"/>
          </a:p>
          <a:p>
            <a:r>
              <a:rPr lang="en-US" sz="1200" dirty="0"/>
              <a:t>Takeaway: While there might be more variability and a larger range of potential  biomass estimates, the median biomass estimate at each percent effort still closely resemble the biomass estimate using all the trawl clusters. </a:t>
            </a:r>
          </a:p>
        </p:txBody>
      </p:sp>
      <p:sp>
        <p:nvSpPr>
          <p:cNvPr id="4" name="Slide Number Placeholder 3"/>
          <p:cNvSpPr>
            <a:spLocks noGrp="1"/>
          </p:cNvSpPr>
          <p:nvPr>
            <p:ph type="sldNum" sz="quarter" idx="5"/>
          </p:nvPr>
        </p:nvSpPr>
        <p:spPr/>
        <p:txBody>
          <a:bodyPr/>
          <a:lstStyle/>
          <a:p>
            <a:fld id="{DB9D6943-FA83-41F3-A29D-72A4C429DDAD}" type="slidenum">
              <a:rPr lang="en-US" smtClean="0"/>
              <a:t>10</a:t>
            </a:fld>
            <a:endParaRPr lang="en-US"/>
          </a:p>
        </p:txBody>
      </p:sp>
    </p:spTree>
    <p:extLst>
      <p:ext uri="{BB962C8B-B14F-4D97-AF65-F5344CB8AC3E}">
        <p14:creationId xmlns:p14="http://schemas.microsoft.com/office/powerpoint/2010/main" val="1631486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11/19/2021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67158" y="1958975"/>
            <a:ext cx="8183301" cy="1470025"/>
          </a:xfrm>
        </p:spPr>
        <p:txBody>
          <a:bodyPr>
            <a:normAutofit fontScale="90000"/>
          </a:bodyPr>
          <a:lstStyle/>
          <a:p>
            <a:pPr marL="0" lvl="0" indent="0">
              <a:buNone/>
            </a:pPr>
            <a:r>
              <a:rPr lang="en-US" sz="4000" dirty="0"/>
              <a:t>The Effect of Biological Sampling Effort on the Precision of Fish Biomass Estimates:</a:t>
            </a:r>
            <a:br>
              <a:rPr lang="en-US" dirty="0"/>
            </a:br>
            <a:r>
              <a:rPr lang="en-US" sz="2700" dirty="0"/>
              <a:t>An Analysis Using R and NOAA’s 2019 Acoustic Trawl Survey Data </a:t>
            </a:r>
            <a:endParaRPr dirty="0"/>
          </a:p>
        </p:txBody>
      </p:sp>
      <p:sp>
        <p:nvSpPr>
          <p:cNvPr id="3" name="Subtitle 2"/>
          <p:cNvSpPr>
            <a:spLocks noGrp="1"/>
          </p:cNvSpPr>
          <p:nvPr>
            <p:ph type="subTitle" idx="1"/>
          </p:nvPr>
        </p:nvSpPr>
        <p:spPr>
          <a:xfrm>
            <a:off x="1371600" y="3886200"/>
            <a:ext cx="6400800" cy="1752600"/>
          </a:xfrm>
        </p:spPr>
        <p:txBody>
          <a:bodyPr/>
          <a:lstStyle/>
          <a:p>
            <a:pPr marL="0" lvl="0" indent="0">
              <a:buNone/>
            </a:pPr>
            <a:br/>
            <a:br/>
            <a:r>
              <a:t>Shannon Dolan</a:t>
            </a:r>
          </a:p>
        </p:txBody>
      </p:sp>
      <p:pic>
        <p:nvPicPr>
          <p:cNvPr id="6" name="Picture 5" descr="Diagram&#10;&#10;Description automatically generated">
            <a:extLst>
              <a:ext uri="{FF2B5EF4-FFF2-40B4-BE49-F238E27FC236}">
                <a16:creationId xmlns:a16="http://schemas.microsoft.com/office/drawing/2014/main" id="{43C8E019-7190-4D05-93BA-BAC2422B58DD}"/>
              </a:ext>
            </a:extLst>
          </p:cNvPr>
          <p:cNvPicPr>
            <a:picLocks noChangeAspect="1"/>
          </p:cNvPicPr>
          <p:nvPr/>
        </p:nvPicPr>
        <p:blipFill rotWithShape="1">
          <a:blip r:embed="rId3"/>
          <a:srcRect l="13389" r="21326"/>
          <a:stretch/>
        </p:blipFill>
        <p:spPr>
          <a:xfrm>
            <a:off x="7772400" y="5650607"/>
            <a:ext cx="1331650" cy="1070868"/>
          </a:xfrm>
          <a:prstGeom prst="rect">
            <a:avLst/>
          </a:prstGeom>
        </p:spPr>
      </p:pic>
      <p:pic>
        <p:nvPicPr>
          <p:cNvPr id="8" name="Picture 7" descr="Text&#10;&#10;Description automatically generated with medium confidence">
            <a:extLst>
              <a:ext uri="{FF2B5EF4-FFF2-40B4-BE49-F238E27FC236}">
                <a16:creationId xmlns:a16="http://schemas.microsoft.com/office/drawing/2014/main" id="{EFD6A1EC-F8AC-44B1-9B1A-DFEC664FABBB}"/>
              </a:ext>
            </a:extLst>
          </p:cNvPr>
          <p:cNvPicPr>
            <a:picLocks noChangeAspect="1"/>
          </p:cNvPicPr>
          <p:nvPr/>
        </p:nvPicPr>
        <p:blipFill>
          <a:blip r:embed="rId4"/>
          <a:stretch>
            <a:fillRect/>
          </a:stretch>
        </p:blipFill>
        <p:spPr>
          <a:xfrm>
            <a:off x="195309" y="5999662"/>
            <a:ext cx="2778711" cy="72181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Diagram&#10;&#10;Description automatically generated">
            <a:extLst>
              <a:ext uri="{FF2B5EF4-FFF2-40B4-BE49-F238E27FC236}">
                <a16:creationId xmlns:a16="http://schemas.microsoft.com/office/drawing/2014/main" id="{7BF4C862-8090-4F45-B12F-C15347046A3E}"/>
              </a:ext>
            </a:extLst>
          </p:cNvPr>
          <p:cNvPicPr>
            <a:picLocks noChangeAspect="1"/>
          </p:cNvPicPr>
          <p:nvPr/>
        </p:nvPicPr>
        <p:blipFill rotWithShape="1">
          <a:blip r:embed="rId3"/>
          <a:srcRect l="74748" t="64074" r="6626" b="9642"/>
          <a:stretch/>
        </p:blipFill>
        <p:spPr>
          <a:xfrm>
            <a:off x="6816870" y="2450123"/>
            <a:ext cx="2080992" cy="1957753"/>
          </a:xfrm>
          <a:prstGeom prst="rect">
            <a:avLst/>
          </a:prstGeom>
        </p:spPr>
      </p:pic>
      <p:grpSp>
        <p:nvGrpSpPr>
          <p:cNvPr id="4" name="Group 3">
            <a:extLst>
              <a:ext uri="{FF2B5EF4-FFF2-40B4-BE49-F238E27FC236}">
                <a16:creationId xmlns:a16="http://schemas.microsoft.com/office/drawing/2014/main" id="{0B80EB6C-8842-47BE-B26E-7151109A6DBF}"/>
              </a:ext>
            </a:extLst>
          </p:cNvPr>
          <p:cNvGrpSpPr/>
          <p:nvPr/>
        </p:nvGrpSpPr>
        <p:grpSpPr>
          <a:xfrm>
            <a:off x="7439468" y="3921448"/>
            <a:ext cx="700747" cy="215444"/>
            <a:chOff x="7134506" y="5747826"/>
            <a:chExt cx="615388" cy="215444"/>
          </a:xfrm>
        </p:grpSpPr>
        <p:cxnSp>
          <p:nvCxnSpPr>
            <p:cNvPr id="5" name="Straight Connector 4">
              <a:extLst>
                <a:ext uri="{FF2B5EF4-FFF2-40B4-BE49-F238E27FC236}">
                  <a16:creationId xmlns:a16="http://schemas.microsoft.com/office/drawing/2014/main" id="{C976236B-6A82-410F-ACF2-30CDE347D4B4}"/>
                </a:ext>
              </a:extLst>
            </p:cNvPr>
            <p:cNvCxnSpPr>
              <a:cxnSpLocks/>
            </p:cNvCxnSpPr>
            <p:nvPr/>
          </p:nvCxnSpPr>
          <p:spPr>
            <a:xfrm>
              <a:off x="7134506" y="5858237"/>
              <a:ext cx="199744"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 name="TextBox 5">
              <a:extLst>
                <a:ext uri="{FF2B5EF4-FFF2-40B4-BE49-F238E27FC236}">
                  <a16:creationId xmlns:a16="http://schemas.microsoft.com/office/drawing/2014/main" id="{398742CA-16FD-4A20-8B1F-57BF31F1E9BF}"/>
                </a:ext>
              </a:extLst>
            </p:cNvPr>
            <p:cNvSpPr txBox="1"/>
            <p:nvPr/>
          </p:nvSpPr>
          <p:spPr>
            <a:xfrm>
              <a:off x="7292694" y="5747826"/>
              <a:ext cx="457200" cy="215444"/>
            </a:xfrm>
            <a:prstGeom prst="rect">
              <a:avLst/>
            </a:prstGeom>
            <a:noFill/>
          </p:spPr>
          <p:txBody>
            <a:bodyPr wrap="square" rtlCol="0">
              <a:spAutoFit/>
            </a:bodyPr>
            <a:lstStyle/>
            <a:p>
              <a:r>
                <a:rPr lang="en-US" sz="800" dirty="0">
                  <a:latin typeface="Arial" panose="020B0604020202020204" pitchFamily="34" charset="0"/>
                  <a:cs typeface="Arial" panose="020B0604020202020204" pitchFamily="34" charset="0"/>
                </a:rPr>
                <a:t>1</a:t>
              </a:r>
            </a:p>
          </p:txBody>
        </p:sp>
      </p:grpSp>
      <p:sp>
        <p:nvSpPr>
          <p:cNvPr id="14" name="Title 1">
            <a:extLst>
              <a:ext uri="{FF2B5EF4-FFF2-40B4-BE49-F238E27FC236}">
                <a16:creationId xmlns:a16="http://schemas.microsoft.com/office/drawing/2014/main" id="{4C54FA49-0F32-4B33-959D-6450B4E3BD27}"/>
              </a:ext>
            </a:extLst>
          </p:cNvPr>
          <p:cNvSpPr txBox="1">
            <a:spLocks/>
          </p:cNvSpPr>
          <p:nvPr/>
        </p:nvSpPr>
        <p:spPr>
          <a:xfrm>
            <a:off x="457200" y="240778"/>
            <a:ext cx="8594332" cy="1343918"/>
          </a:xfrm>
          <a:prstGeom prst="rect">
            <a:avLst/>
          </a:prstGeom>
          <a:solidFill>
            <a:schemeClr val="bg1"/>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400" dirty="0"/>
              <a:t>Takeaway 1: Even with increased variability, the box plot medians closely resemble the biomass estimates using all the trawls. </a:t>
            </a:r>
          </a:p>
        </p:txBody>
      </p:sp>
      <p:sp>
        <p:nvSpPr>
          <p:cNvPr id="8" name="TextBox 7">
            <a:extLst>
              <a:ext uri="{FF2B5EF4-FFF2-40B4-BE49-F238E27FC236}">
                <a16:creationId xmlns:a16="http://schemas.microsoft.com/office/drawing/2014/main" id="{C0243FE7-B1BA-4C5F-9735-FF562E40ABE1}"/>
              </a:ext>
            </a:extLst>
          </p:cNvPr>
          <p:cNvSpPr txBox="1"/>
          <p:nvPr/>
        </p:nvSpPr>
        <p:spPr>
          <a:xfrm>
            <a:off x="274834" y="1350335"/>
            <a:ext cx="341854" cy="369332"/>
          </a:xfrm>
          <a:prstGeom prst="rect">
            <a:avLst/>
          </a:prstGeom>
          <a:solidFill>
            <a:schemeClr val="bg1"/>
          </a:solidFill>
        </p:spPr>
        <p:txBody>
          <a:bodyPr wrap="square" rtlCol="0">
            <a:spAutoFit/>
          </a:bodyPr>
          <a:lstStyle/>
          <a:p>
            <a:endParaRPr lang="en-US" dirty="0"/>
          </a:p>
        </p:txBody>
      </p:sp>
      <p:grpSp>
        <p:nvGrpSpPr>
          <p:cNvPr id="33" name="Group 32">
            <a:extLst>
              <a:ext uri="{FF2B5EF4-FFF2-40B4-BE49-F238E27FC236}">
                <a16:creationId xmlns:a16="http://schemas.microsoft.com/office/drawing/2014/main" id="{0C229602-2345-4921-9DE1-F05708CCBD18}"/>
              </a:ext>
            </a:extLst>
          </p:cNvPr>
          <p:cNvGrpSpPr/>
          <p:nvPr/>
        </p:nvGrpSpPr>
        <p:grpSpPr>
          <a:xfrm>
            <a:off x="1790967" y="1695355"/>
            <a:ext cx="6836840" cy="4725196"/>
            <a:chOff x="317390" y="1542350"/>
            <a:chExt cx="5327506" cy="3882547"/>
          </a:xfrm>
        </p:grpSpPr>
        <p:sp>
          <p:nvSpPr>
            <p:cNvPr id="16" name="TextBox 15">
              <a:extLst>
                <a:ext uri="{FF2B5EF4-FFF2-40B4-BE49-F238E27FC236}">
                  <a16:creationId xmlns:a16="http://schemas.microsoft.com/office/drawing/2014/main" id="{12AB18ED-9F87-494B-908B-FF2F63F589B0}"/>
                </a:ext>
              </a:extLst>
            </p:cNvPr>
            <p:cNvSpPr txBox="1"/>
            <p:nvPr/>
          </p:nvSpPr>
          <p:spPr>
            <a:xfrm>
              <a:off x="361233" y="1672437"/>
              <a:ext cx="566928" cy="369332"/>
            </a:xfrm>
            <a:prstGeom prst="rect">
              <a:avLst/>
            </a:prstGeom>
            <a:solidFill>
              <a:schemeClr val="bg1"/>
            </a:solidFill>
          </p:spPr>
          <p:txBody>
            <a:bodyPr wrap="square" rtlCol="0">
              <a:spAutoFit/>
            </a:bodyPr>
            <a:lstStyle/>
            <a:p>
              <a:endParaRPr lang="en-US" dirty="0"/>
            </a:p>
          </p:txBody>
        </p:sp>
        <p:sp>
          <p:nvSpPr>
            <p:cNvPr id="17" name="TextBox 16">
              <a:extLst>
                <a:ext uri="{FF2B5EF4-FFF2-40B4-BE49-F238E27FC236}">
                  <a16:creationId xmlns:a16="http://schemas.microsoft.com/office/drawing/2014/main" id="{08745B53-2FC6-4031-92B3-798ECF2B8F5B}"/>
                </a:ext>
              </a:extLst>
            </p:cNvPr>
            <p:cNvSpPr txBox="1"/>
            <p:nvPr/>
          </p:nvSpPr>
          <p:spPr>
            <a:xfrm>
              <a:off x="361233" y="5055565"/>
              <a:ext cx="566928" cy="369332"/>
            </a:xfrm>
            <a:prstGeom prst="rect">
              <a:avLst/>
            </a:prstGeom>
            <a:solidFill>
              <a:schemeClr val="bg1"/>
            </a:solidFill>
          </p:spPr>
          <p:txBody>
            <a:bodyPr wrap="square" rtlCol="0">
              <a:spAutoFit/>
            </a:bodyPr>
            <a:lstStyle/>
            <a:p>
              <a:endParaRPr lang="en-US" dirty="0"/>
            </a:p>
          </p:txBody>
        </p:sp>
        <p:sp>
          <p:nvSpPr>
            <p:cNvPr id="18" name="TextBox 17">
              <a:extLst>
                <a:ext uri="{FF2B5EF4-FFF2-40B4-BE49-F238E27FC236}">
                  <a16:creationId xmlns:a16="http://schemas.microsoft.com/office/drawing/2014/main" id="{9DF34936-8335-4A58-B81A-F8BA524BA48D}"/>
                </a:ext>
              </a:extLst>
            </p:cNvPr>
            <p:cNvSpPr txBox="1"/>
            <p:nvPr/>
          </p:nvSpPr>
          <p:spPr>
            <a:xfrm>
              <a:off x="4564425" y="1710057"/>
              <a:ext cx="566928" cy="369332"/>
            </a:xfrm>
            <a:prstGeom prst="rect">
              <a:avLst/>
            </a:prstGeom>
            <a:solidFill>
              <a:schemeClr val="bg1"/>
            </a:solidFill>
          </p:spPr>
          <p:txBody>
            <a:bodyPr wrap="square" rtlCol="0">
              <a:spAutoFit/>
            </a:bodyPr>
            <a:lstStyle/>
            <a:p>
              <a:endParaRPr lang="en-US" dirty="0"/>
            </a:p>
          </p:txBody>
        </p:sp>
        <p:pic>
          <p:nvPicPr>
            <p:cNvPr id="7" name="Picture 6" descr="Diagram&#10;&#10;Description automatically generated">
              <a:extLst>
                <a:ext uri="{FF2B5EF4-FFF2-40B4-BE49-F238E27FC236}">
                  <a16:creationId xmlns:a16="http://schemas.microsoft.com/office/drawing/2014/main" id="{14152C39-9086-4177-A48A-84710BB12A70}"/>
                </a:ext>
              </a:extLst>
            </p:cNvPr>
            <p:cNvPicPr>
              <a:picLocks noChangeAspect="1"/>
            </p:cNvPicPr>
            <p:nvPr/>
          </p:nvPicPr>
          <p:blipFill rotWithShape="1">
            <a:blip r:embed="rId4"/>
            <a:srcRect t="8830" r="66674" b="45813"/>
            <a:stretch/>
          </p:blipFill>
          <p:spPr>
            <a:xfrm>
              <a:off x="317390" y="1542350"/>
              <a:ext cx="3864188" cy="3506223"/>
            </a:xfrm>
            <a:prstGeom prst="rect">
              <a:avLst/>
            </a:prstGeom>
          </p:spPr>
        </p:pic>
        <p:sp>
          <p:nvSpPr>
            <p:cNvPr id="21" name="TextBox 20">
              <a:extLst>
                <a:ext uri="{FF2B5EF4-FFF2-40B4-BE49-F238E27FC236}">
                  <a16:creationId xmlns:a16="http://schemas.microsoft.com/office/drawing/2014/main" id="{D5C71DF9-0F11-4C76-92E9-CFE0527813B4}"/>
                </a:ext>
              </a:extLst>
            </p:cNvPr>
            <p:cNvSpPr txBox="1"/>
            <p:nvPr/>
          </p:nvSpPr>
          <p:spPr>
            <a:xfrm>
              <a:off x="317390" y="4824196"/>
              <a:ext cx="341854" cy="369332"/>
            </a:xfrm>
            <a:prstGeom prst="rect">
              <a:avLst/>
            </a:prstGeom>
            <a:solidFill>
              <a:schemeClr val="bg1"/>
            </a:solidFill>
          </p:spPr>
          <p:txBody>
            <a:bodyPr wrap="square" rtlCol="0">
              <a:spAutoFit/>
            </a:bodyPr>
            <a:lstStyle/>
            <a:p>
              <a:endParaRPr lang="en-US" dirty="0"/>
            </a:p>
          </p:txBody>
        </p:sp>
        <p:sp>
          <p:nvSpPr>
            <p:cNvPr id="23" name="TextBox 22">
              <a:extLst>
                <a:ext uri="{FF2B5EF4-FFF2-40B4-BE49-F238E27FC236}">
                  <a16:creationId xmlns:a16="http://schemas.microsoft.com/office/drawing/2014/main" id="{15B4A787-51DC-4178-9EC8-E3FC64A4EC95}"/>
                </a:ext>
              </a:extLst>
            </p:cNvPr>
            <p:cNvSpPr txBox="1"/>
            <p:nvPr/>
          </p:nvSpPr>
          <p:spPr>
            <a:xfrm>
              <a:off x="1980553" y="4028071"/>
              <a:ext cx="239097" cy="369332"/>
            </a:xfrm>
            <a:prstGeom prst="rect">
              <a:avLst/>
            </a:prstGeom>
            <a:solidFill>
              <a:schemeClr val="bg1"/>
            </a:solidFill>
          </p:spPr>
          <p:txBody>
            <a:bodyPr wrap="square" rtlCol="0">
              <a:spAutoFit/>
            </a:bodyPr>
            <a:lstStyle/>
            <a:p>
              <a:r>
                <a:rPr lang="en-US" dirty="0"/>
                <a:t>1</a:t>
              </a:r>
            </a:p>
          </p:txBody>
        </p:sp>
        <p:sp>
          <p:nvSpPr>
            <p:cNvPr id="19" name="TextBox 18">
              <a:extLst>
                <a:ext uri="{FF2B5EF4-FFF2-40B4-BE49-F238E27FC236}">
                  <a16:creationId xmlns:a16="http://schemas.microsoft.com/office/drawing/2014/main" id="{6D58809C-095A-46F6-9AA7-1D1E9D33285E}"/>
                </a:ext>
              </a:extLst>
            </p:cNvPr>
            <p:cNvSpPr txBox="1"/>
            <p:nvPr/>
          </p:nvSpPr>
          <p:spPr>
            <a:xfrm>
              <a:off x="4724400" y="4851673"/>
              <a:ext cx="920496" cy="369332"/>
            </a:xfrm>
            <a:prstGeom prst="rect">
              <a:avLst/>
            </a:prstGeom>
            <a:solidFill>
              <a:schemeClr val="bg1"/>
            </a:solidFill>
          </p:spPr>
          <p:txBody>
            <a:bodyPr wrap="square" rtlCol="0">
              <a:spAutoFit/>
            </a:bodyPr>
            <a:lstStyle/>
            <a:p>
              <a:endParaRPr lang="en-US" dirty="0"/>
            </a:p>
          </p:txBody>
        </p:sp>
        <p:sp>
          <p:nvSpPr>
            <p:cNvPr id="24" name="TextBox 23">
              <a:extLst>
                <a:ext uri="{FF2B5EF4-FFF2-40B4-BE49-F238E27FC236}">
                  <a16:creationId xmlns:a16="http://schemas.microsoft.com/office/drawing/2014/main" id="{6ED03B04-B0D3-4F0E-921B-88DC871F3B18}"/>
                </a:ext>
              </a:extLst>
            </p:cNvPr>
            <p:cNvSpPr txBox="1"/>
            <p:nvPr/>
          </p:nvSpPr>
          <p:spPr>
            <a:xfrm>
              <a:off x="3797495" y="4035477"/>
              <a:ext cx="239097" cy="369332"/>
            </a:xfrm>
            <a:prstGeom prst="rect">
              <a:avLst/>
            </a:prstGeom>
            <a:solidFill>
              <a:schemeClr val="bg1"/>
            </a:solidFill>
          </p:spPr>
          <p:txBody>
            <a:bodyPr wrap="square" rtlCol="0">
              <a:spAutoFit/>
            </a:bodyPr>
            <a:lstStyle/>
            <a:p>
              <a:r>
                <a:rPr lang="en-US" dirty="0"/>
                <a:t>2</a:t>
              </a:r>
            </a:p>
          </p:txBody>
        </p:sp>
      </p:grpSp>
      <p:sp>
        <p:nvSpPr>
          <p:cNvPr id="34" name="TextBox 33">
            <a:extLst>
              <a:ext uri="{FF2B5EF4-FFF2-40B4-BE49-F238E27FC236}">
                <a16:creationId xmlns:a16="http://schemas.microsoft.com/office/drawing/2014/main" id="{8055983F-FC6A-4B14-8505-8E5E1B82B241}"/>
              </a:ext>
            </a:extLst>
          </p:cNvPr>
          <p:cNvSpPr txBox="1"/>
          <p:nvPr/>
        </p:nvSpPr>
        <p:spPr>
          <a:xfrm>
            <a:off x="1706508" y="1549770"/>
            <a:ext cx="438705" cy="449490"/>
          </a:xfrm>
          <a:prstGeom prst="rect">
            <a:avLst/>
          </a:prstGeom>
          <a:solidFill>
            <a:schemeClr val="bg1"/>
          </a:solidFill>
        </p:spPr>
        <p:txBody>
          <a:bodyPr wrap="square" rtlCol="0">
            <a:spAutoFit/>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Graphical user interface, chart&#10;&#10;Description automatically generated">
            <a:extLst>
              <a:ext uri="{FF2B5EF4-FFF2-40B4-BE49-F238E27FC236}">
                <a16:creationId xmlns:a16="http://schemas.microsoft.com/office/drawing/2014/main" id="{40289056-F8E7-4E5F-958C-8171A3CC5150}"/>
              </a:ext>
            </a:extLst>
          </p:cNvPr>
          <p:cNvPicPr>
            <a:picLocks noChangeAspect="1"/>
          </p:cNvPicPr>
          <p:nvPr/>
        </p:nvPicPr>
        <p:blipFill rotWithShape="1">
          <a:blip r:embed="rId3"/>
          <a:srcRect t="8654" r="50000" b="60454"/>
          <a:stretch/>
        </p:blipFill>
        <p:spPr>
          <a:xfrm>
            <a:off x="1326654" y="3895714"/>
            <a:ext cx="6062472" cy="2876573"/>
          </a:xfrm>
          <a:prstGeom prst="rect">
            <a:avLst/>
          </a:prstGeom>
        </p:spPr>
      </p:pic>
      <p:pic>
        <p:nvPicPr>
          <p:cNvPr id="9" name="Picture 8" descr="Graphical user interface, chart&#10;&#10;Description automatically generated">
            <a:extLst>
              <a:ext uri="{FF2B5EF4-FFF2-40B4-BE49-F238E27FC236}">
                <a16:creationId xmlns:a16="http://schemas.microsoft.com/office/drawing/2014/main" id="{1EBC8E8E-0A12-46D5-970C-F0F531A5453C}"/>
              </a:ext>
            </a:extLst>
          </p:cNvPr>
          <p:cNvPicPr>
            <a:picLocks noChangeAspect="1"/>
          </p:cNvPicPr>
          <p:nvPr/>
        </p:nvPicPr>
        <p:blipFill rotWithShape="1">
          <a:blip r:embed="rId3"/>
          <a:srcRect t="40000" r="50000" b="30933"/>
          <a:stretch/>
        </p:blipFill>
        <p:spPr>
          <a:xfrm>
            <a:off x="1337287" y="1287106"/>
            <a:ext cx="6062472" cy="2643238"/>
          </a:xfrm>
          <a:prstGeom prst="rect">
            <a:avLst/>
          </a:prstGeom>
        </p:spPr>
      </p:pic>
      <p:pic>
        <p:nvPicPr>
          <p:cNvPr id="13" name="Picture 12" descr="Graphical user interface, chart&#10;&#10;Description automatically generated">
            <a:extLst>
              <a:ext uri="{FF2B5EF4-FFF2-40B4-BE49-F238E27FC236}">
                <a16:creationId xmlns:a16="http://schemas.microsoft.com/office/drawing/2014/main" id="{835AAECF-8009-42B2-B280-F9E66D2E6A77}"/>
              </a:ext>
            </a:extLst>
          </p:cNvPr>
          <p:cNvPicPr>
            <a:picLocks noChangeAspect="1"/>
          </p:cNvPicPr>
          <p:nvPr/>
        </p:nvPicPr>
        <p:blipFill rotWithShape="1">
          <a:blip r:embed="rId3"/>
          <a:srcRect l="69620" t="73641" r="17492" b="4591"/>
          <a:stretch/>
        </p:blipFill>
        <p:spPr>
          <a:xfrm>
            <a:off x="7587671" y="4355260"/>
            <a:ext cx="1600200" cy="2026920"/>
          </a:xfrm>
          <a:prstGeom prst="rect">
            <a:avLst/>
          </a:prstGeom>
        </p:spPr>
      </p:pic>
      <p:sp>
        <p:nvSpPr>
          <p:cNvPr id="10" name="TextBox 9">
            <a:extLst>
              <a:ext uri="{FF2B5EF4-FFF2-40B4-BE49-F238E27FC236}">
                <a16:creationId xmlns:a16="http://schemas.microsoft.com/office/drawing/2014/main" id="{71CF7C9A-9E79-4B2E-B6D8-AB7B845C90A8}"/>
              </a:ext>
            </a:extLst>
          </p:cNvPr>
          <p:cNvSpPr txBox="1"/>
          <p:nvPr/>
        </p:nvSpPr>
        <p:spPr>
          <a:xfrm>
            <a:off x="938090" y="3598890"/>
            <a:ext cx="704088" cy="564543"/>
          </a:xfrm>
          <a:prstGeom prst="rect">
            <a:avLst/>
          </a:prstGeom>
          <a:solidFill>
            <a:schemeClr val="bg1"/>
          </a:solidFill>
        </p:spPr>
        <p:txBody>
          <a:bodyPr wrap="square" rtlCol="0">
            <a:spAutoFit/>
          </a:bodyPr>
          <a:lstStyle/>
          <a:p>
            <a:endParaRPr lang="en-US" dirty="0"/>
          </a:p>
        </p:txBody>
      </p:sp>
      <p:sp>
        <p:nvSpPr>
          <p:cNvPr id="7" name="Title 1">
            <a:extLst>
              <a:ext uri="{FF2B5EF4-FFF2-40B4-BE49-F238E27FC236}">
                <a16:creationId xmlns:a16="http://schemas.microsoft.com/office/drawing/2014/main" id="{E6E4A49B-58EF-4BCF-B216-21B752BE88E8}"/>
              </a:ext>
            </a:extLst>
          </p:cNvPr>
          <p:cNvSpPr txBox="1">
            <a:spLocks/>
          </p:cNvSpPr>
          <p:nvPr/>
        </p:nvSpPr>
        <p:spPr>
          <a:xfrm>
            <a:off x="458262" y="72222"/>
            <a:ext cx="8229600" cy="1143000"/>
          </a:xfrm>
          <a:prstGeom prst="rect">
            <a:avLst/>
          </a:prstGeom>
          <a:solidFill>
            <a:schemeClr val="bg1"/>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sz="2800" dirty="0"/>
          </a:p>
          <a:p>
            <a:r>
              <a:rPr lang="en-US" sz="2800" dirty="0"/>
              <a:t>Takeaway 1: The peaks occur at the same fish length. </a:t>
            </a:r>
          </a:p>
          <a:p>
            <a:endParaRPr lang="en-US" sz="2800" dirty="0"/>
          </a:p>
        </p:txBody>
      </p:sp>
      <p:sp>
        <p:nvSpPr>
          <p:cNvPr id="8" name="Title 1">
            <a:extLst>
              <a:ext uri="{FF2B5EF4-FFF2-40B4-BE49-F238E27FC236}">
                <a16:creationId xmlns:a16="http://schemas.microsoft.com/office/drawing/2014/main" id="{835EB0EA-60C4-4A90-B04B-BD310F46ABE2}"/>
              </a:ext>
            </a:extLst>
          </p:cNvPr>
          <p:cNvSpPr txBox="1">
            <a:spLocks/>
          </p:cNvSpPr>
          <p:nvPr/>
        </p:nvSpPr>
        <p:spPr>
          <a:xfrm>
            <a:off x="543322" y="229530"/>
            <a:ext cx="8229600" cy="1143000"/>
          </a:xfrm>
          <a:prstGeom prst="rect">
            <a:avLst/>
          </a:prstGeom>
          <a:solidFill>
            <a:schemeClr val="bg1"/>
          </a:solidFill>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sz="3600" dirty="0"/>
          </a:p>
          <a:p>
            <a:r>
              <a:rPr lang="en-US" sz="3200" dirty="0"/>
              <a:t>Takeaway 2: Some fish age classes are overestimated or underestimated. </a:t>
            </a:r>
          </a:p>
          <a:p>
            <a:endParaRPr lang="en-US" sz="3600" dirty="0"/>
          </a:p>
        </p:txBody>
      </p:sp>
      <p:sp>
        <p:nvSpPr>
          <p:cNvPr id="11" name="TextBox 10">
            <a:extLst>
              <a:ext uri="{FF2B5EF4-FFF2-40B4-BE49-F238E27FC236}">
                <a16:creationId xmlns:a16="http://schemas.microsoft.com/office/drawing/2014/main" id="{EB741EAD-3628-402A-87C8-69B96480EFE7}"/>
              </a:ext>
            </a:extLst>
          </p:cNvPr>
          <p:cNvSpPr txBox="1"/>
          <p:nvPr/>
        </p:nvSpPr>
        <p:spPr>
          <a:xfrm>
            <a:off x="882395" y="6261591"/>
            <a:ext cx="704088" cy="564543"/>
          </a:xfrm>
          <a:prstGeom prst="rect">
            <a:avLst/>
          </a:prstGeom>
          <a:solidFill>
            <a:schemeClr val="bg1"/>
          </a:solidFill>
        </p:spPr>
        <p:txBody>
          <a:bodyPr wrap="square" rtlCol="0">
            <a:spAutoFit/>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picture containing chart&#10;&#10;Description automatically generated">
            <a:extLst>
              <a:ext uri="{FF2B5EF4-FFF2-40B4-BE49-F238E27FC236}">
                <a16:creationId xmlns:a16="http://schemas.microsoft.com/office/drawing/2014/main" id="{A6217EC1-BDE8-496C-B294-95CA26FA2972}"/>
              </a:ext>
            </a:extLst>
          </p:cNvPr>
          <p:cNvPicPr>
            <a:picLocks noChangeAspect="1"/>
          </p:cNvPicPr>
          <p:nvPr/>
        </p:nvPicPr>
        <p:blipFill rotWithShape="1">
          <a:blip r:embed="rId3"/>
          <a:srcRect l="75018" t="65214" r="8002" b="11557"/>
          <a:stretch/>
        </p:blipFill>
        <p:spPr>
          <a:xfrm>
            <a:off x="7330255" y="4953393"/>
            <a:ext cx="1935126" cy="1765005"/>
          </a:xfrm>
          <a:prstGeom prst="rect">
            <a:avLst/>
          </a:prstGeom>
        </p:spPr>
      </p:pic>
      <p:sp>
        <p:nvSpPr>
          <p:cNvPr id="2" name="Title 1"/>
          <p:cNvSpPr>
            <a:spLocks noGrp="1"/>
          </p:cNvSpPr>
          <p:nvPr>
            <p:ph type="title"/>
          </p:nvPr>
        </p:nvSpPr>
        <p:spPr>
          <a:xfrm>
            <a:off x="457200" y="139602"/>
            <a:ext cx="8229600" cy="1143000"/>
          </a:xfrm>
        </p:spPr>
        <p:txBody>
          <a:bodyPr>
            <a:noAutofit/>
          </a:bodyPr>
          <a:lstStyle/>
          <a:p>
            <a:pPr marL="0" lvl="0" indent="0">
              <a:buNone/>
            </a:pPr>
            <a:r>
              <a:rPr lang="en-US" sz="3200" dirty="0"/>
              <a:t>Takeaway 1: Reducing trawl effort does not result in large variation in total stratum area.</a:t>
            </a:r>
            <a:endParaRPr sz="3200" dirty="0"/>
          </a:p>
        </p:txBody>
      </p:sp>
      <p:grpSp>
        <p:nvGrpSpPr>
          <p:cNvPr id="8" name="Group 7">
            <a:extLst>
              <a:ext uri="{FF2B5EF4-FFF2-40B4-BE49-F238E27FC236}">
                <a16:creationId xmlns:a16="http://schemas.microsoft.com/office/drawing/2014/main" id="{F3E29ABC-6CFE-416C-B309-42496DA8A478}"/>
              </a:ext>
            </a:extLst>
          </p:cNvPr>
          <p:cNvGrpSpPr/>
          <p:nvPr/>
        </p:nvGrpSpPr>
        <p:grpSpPr>
          <a:xfrm>
            <a:off x="7940493" y="6332613"/>
            <a:ext cx="615388" cy="215444"/>
            <a:chOff x="7134506" y="5747826"/>
            <a:chExt cx="615388" cy="215444"/>
          </a:xfrm>
        </p:grpSpPr>
        <p:cxnSp>
          <p:nvCxnSpPr>
            <p:cNvPr id="5" name="Straight Connector 4">
              <a:extLst>
                <a:ext uri="{FF2B5EF4-FFF2-40B4-BE49-F238E27FC236}">
                  <a16:creationId xmlns:a16="http://schemas.microsoft.com/office/drawing/2014/main" id="{D086BA9D-ECAC-4719-8C3E-4A77DDF77B20}"/>
                </a:ext>
              </a:extLst>
            </p:cNvPr>
            <p:cNvCxnSpPr>
              <a:cxnSpLocks/>
            </p:cNvCxnSpPr>
            <p:nvPr/>
          </p:nvCxnSpPr>
          <p:spPr>
            <a:xfrm>
              <a:off x="7134506" y="5858237"/>
              <a:ext cx="199744"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7" name="TextBox 6">
              <a:extLst>
                <a:ext uri="{FF2B5EF4-FFF2-40B4-BE49-F238E27FC236}">
                  <a16:creationId xmlns:a16="http://schemas.microsoft.com/office/drawing/2014/main" id="{2C9681E8-70EE-4D73-B5BE-094C0EF2119A}"/>
                </a:ext>
              </a:extLst>
            </p:cNvPr>
            <p:cNvSpPr txBox="1"/>
            <p:nvPr/>
          </p:nvSpPr>
          <p:spPr>
            <a:xfrm>
              <a:off x="7292694" y="5747826"/>
              <a:ext cx="457200" cy="215444"/>
            </a:xfrm>
            <a:prstGeom prst="rect">
              <a:avLst/>
            </a:prstGeom>
            <a:noFill/>
          </p:spPr>
          <p:txBody>
            <a:bodyPr wrap="square" rtlCol="0">
              <a:spAutoFit/>
            </a:bodyPr>
            <a:lstStyle/>
            <a:p>
              <a:r>
                <a:rPr lang="en-US" sz="800" dirty="0">
                  <a:latin typeface="Arial" panose="020B0604020202020204" pitchFamily="34" charset="0"/>
                  <a:cs typeface="Arial" panose="020B0604020202020204" pitchFamily="34" charset="0"/>
                </a:rPr>
                <a:t>1</a:t>
              </a:r>
            </a:p>
          </p:txBody>
        </p:sp>
      </p:grpSp>
      <p:pic>
        <p:nvPicPr>
          <p:cNvPr id="6" name="Picture 5" descr="A picture containing chart&#10;&#10;Description automatically generated">
            <a:extLst>
              <a:ext uri="{FF2B5EF4-FFF2-40B4-BE49-F238E27FC236}">
                <a16:creationId xmlns:a16="http://schemas.microsoft.com/office/drawing/2014/main" id="{B92AAA96-2E61-4FE9-B0AC-B78C6518920E}"/>
              </a:ext>
            </a:extLst>
          </p:cNvPr>
          <p:cNvPicPr>
            <a:picLocks noChangeAspect="1"/>
          </p:cNvPicPr>
          <p:nvPr/>
        </p:nvPicPr>
        <p:blipFill rotWithShape="1">
          <a:blip r:embed="rId3"/>
          <a:srcRect l="33568" t="54403" r="32484"/>
          <a:stretch/>
        </p:blipFill>
        <p:spPr>
          <a:xfrm>
            <a:off x="658000" y="1881010"/>
            <a:ext cx="3869035" cy="3464527"/>
          </a:xfrm>
          <a:prstGeom prst="rect">
            <a:avLst/>
          </a:prstGeom>
        </p:spPr>
      </p:pic>
      <p:pic>
        <p:nvPicPr>
          <p:cNvPr id="9" name="Picture 8" descr="A picture containing chart&#10;&#10;Description automatically generated">
            <a:extLst>
              <a:ext uri="{FF2B5EF4-FFF2-40B4-BE49-F238E27FC236}">
                <a16:creationId xmlns:a16="http://schemas.microsoft.com/office/drawing/2014/main" id="{E07F46C8-4871-444F-B2E9-3839FD311CE9}"/>
              </a:ext>
            </a:extLst>
          </p:cNvPr>
          <p:cNvPicPr>
            <a:picLocks noChangeAspect="1"/>
          </p:cNvPicPr>
          <p:nvPr/>
        </p:nvPicPr>
        <p:blipFill rotWithShape="1">
          <a:blip r:embed="rId3"/>
          <a:srcRect l="33568" t="9173" r="32484" b="45269"/>
          <a:stretch/>
        </p:blipFill>
        <p:spPr>
          <a:xfrm>
            <a:off x="4486943" y="1882648"/>
            <a:ext cx="3945770" cy="3464527"/>
          </a:xfrm>
          <a:prstGeom prst="rect">
            <a:avLst/>
          </a:prstGeom>
        </p:spPr>
      </p:pic>
      <p:sp>
        <p:nvSpPr>
          <p:cNvPr id="10" name="TextBox 9">
            <a:extLst>
              <a:ext uri="{FF2B5EF4-FFF2-40B4-BE49-F238E27FC236}">
                <a16:creationId xmlns:a16="http://schemas.microsoft.com/office/drawing/2014/main" id="{ECC9F145-50FE-4757-8CE5-3FFAA5106CF7}"/>
              </a:ext>
            </a:extLst>
          </p:cNvPr>
          <p:cNvSpPr txBox="1"/>
          <p:nvPr/>
        </p:nvSpPr>
        <p:spPr>
          <a:xfrm>
            <a:off x="457200" y="1487749"/>
            <a:ext cx="704088" cy="564543"/>
          </a:xfrm>
          <a:prstGeom prst="rect">
            <a:avLst/>
          </a:prstGeom>
          <a:solidFill>
            <a:schemeClr val="bg1"/>
          </a:solidFill>
        </p:spPr>
        <p:txBody>
          <a:bodyPr wrap="square" rtlCol="0">
            <a:spAutoFit/>
          </a:bodyPr>
          <a:lstStyle/>
          <a:p>
            <a:endParaRPr lang="en-US" dirty="0"/>
          </a:p>
        </p:txBody>
      </p:sp>
      <p:sp>
        <p:nvSpPr>
          <p:cNvPr id="11" name="TextBox 10">
            <a:extLst>
              <a:ext uri="{FF2B5EF4-FFF2-40B4-BE49-F238E27FC236}">
                <a16:creationId xmlns:a16="http://schemas.microsoft.com/office/drawing/2014/main" id="{3DA9F45E-EA02-4316-BC81-CC335ADD2D75}"/>
              </a:ext>
            </a:extLst>
          </p:cNvPr>
          <p:cNvSpPr txBox="1"/>
          <p:nvPr/>
        </p:nvSpPr>
        <p:spPr>
          <a:xfrm>
            <a:off x="4264923" y="5117269"/>
            <a:ext cx="704088" cy="564543"/>
          </a:xfrm>
          <a:prstGeom prst="rect">
            <a:avLst/>
          </a:prstGeom>
          <a:solidFill>
            <a:schemeClr val="bg1"/>
          </a:solidFill>
        </p:spPr>
        <p:txBody>
          <a:bodyPr wrap="square" rtlCol="0">
            <a:spAutoFit/>
          </a:bodyPr>
          <a:lstStyle/>
          <a:p>
            <a:endParaRPr lang="en-US" dirty="0"/>
          </a:p>
        </p:txBody>
      </p:sp>
      <p:sp>
        <p:nvSpPr>
          <p:cNvPr id="12" name="TextBox 11">
            <a:extLst>
              <a:ext uri="{FF2B5EF4-FFF2-40B4-BE49-F238E27FC236}">
                <a16:creationId xmlns:a16="http://schemas.microsoft.com/office/drawing/2014/main" id="{4C4A4694-9921-4F08-8B51-341D1B620CCE}"/>
              </a:ext>
            </a:extLst>
          </p:cNvPr>
          <p:cNvSpPr txBox="1"/>
          <p:nvPr/>
        </p:nvSpPr>
        <p:spPr>
          <a:xfrm>
            <a:off x="4409033" y="1700577"/>
            <a:ext cx="704088" cy="564543"/>
          </a:xfrm>
          <a:prstGeom prst="rect">
            <a:avLst/>
          </a:prstGeom>
          <a:solidFill>
            <a:schemeClr val="bg1"/>
          </a:solidFill>
        </p:spPr>
        <p:txBody>
          <a:bodyPr wrap="square" rtlCol="0">
            <a:spAutoFit/>
          </a:bodyPr>
          <a:lstStyle/>
          <a:p>
            <a:endParaRPr lang="en-US" dirty="0"/>
          </a:p>
        </p:txBody>
      </p:sp>
      <p:sp>
        <p:nvSpPr>
          <p:cNvPr id="13" name="TextBox 12">
            <a:extLst>
              <a:ext uri="{FF2B5EF4-FFF2-40B4-BE49-F238E27FC236}">
                <a16:creationId xmlns:a16="http://schemas.microsoft.com/office/drawing/2014/main" id="{CF0E288E-684A-45DF-AF02-5E6E9C6550A7}"/>
              </a:ext>
            </a:extLst>
          </p:cNvPr>
          <p:cNvSpPr txBox="1"/>
          <p:nvPr/>
        </p:nvSpPr>
        <p:spPr>
          <a:xfrm>
            <a:off x="8294970" y="2171157"/>
            <a:ext cx="495667" cy="2862322"/>
          </a:xfrm>
          <a:prstGeom prst="rect">
            <a:avLst/>
          </a:prstGeom>
          <a:solidFill>
            <a:schemeClr val="bg1"/>
          </a:solidFill>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2166" y="196749"/>
            <a:ext cx="8439664" cy="1143000"/>
          </a:xfrm>
        </p:spPr>
        <p:txBody>
          <a:bodyPr>
            <a:noAutofit/>
          </a:bodyPr>
          <a:lstStyle/>
          <a:p>
            <a:pPr marL="0" lvl="0" indent="0">
              <a:buNone/>
            </a:pPr>
            <a:r>
              <a:rPr lang="en-US" sz="3200" dirty="0"/>
              <a:t>Takeaway 1: Reducing trawling effort does result in more variation of stratum geographic location. </a:t>
            </a:r>
            <a:endParaRPr sz="3200" dirty="0"/>
          </a:p>
        </p:txBody>
      </p:sp>
      <p:grpSp>
        <p:nvGrpSpPr>
          <p:cNvPr id="14" name="Group 13">
            <a:extLst>
              <a:ext uri="{FF2B5EF4-FFF2-40B4-BE49-F238E27FC236}">
                <a16:creationId xmlns:a16="http://schemas.microsoft.com/office/drawing/2014/main" id="{911B987A-BDC3-4A29-839A-D30E1EA58670}"/>
              </a:ext>
            </a:extLst>
          </p:cNvPr>
          <p:cNvGrpSpPr/>
          <p:nvPr/>
        </p:nvGrpSpPr>
        <p:grpSpPr>
          <a:xfrm>
            <a:off x="7688312" y="4455041"/>
            <a:ext cx="1996971" cy="1792639"/>
            <a:chOff x="6594934" y="4520808"/>
            <a:chExt cx="1170057" cy="1178705"/>
          </a:xfrm>
        </p:grpSpPr>
        <p:pic>
          <p:nvPicPr>
            <p:cNvPr id="13" name="Picture 12" descr="A picture containing text&#10;&#10;Description automatically generated">
              <a:extLst>
                <a:ext uri="{FF2B5EF4-FFF2-40B4-BE49-F238E27FC236}">
                  <a16:creationId xmlns:a16="http://schemas.microsoft.com/office/drawing/2014/main" id="{13880C51-399E-4C43-9424-D45EA20C23EC}"/>
                </a:ext>
              </a:extLst>
            </p:cNvPr>
            <p:cNvPicPr>
              <a:picLocks noChangeAspect="1"/>
            </p:cNvPicPr>
            <p:nvPr/>
          </p:nvPicPr>
          <p:blipFill rotWithShape="1">
            <a:blip r:embed="rId3"/>
            <a:srcRect l="79789" t="66664" r="12804" b="12799"/>
            <a:stretch/>
          </p:blipFill>
          <p:spPr>
            <a:xfrm>
              <a:off x="6594934" y="4520808"/>
              <a:ext cx="618360" cy="1143000"/>
            </a:xfrm>
            <a:prstGeom prst="rect">
              <a:avLst/>
            </a:prstGeom>
          </p:spPr>
        </p:pic>
        <p:grpSp>
          <p:nvGrpSpPr>
            <p:cNvPr id="12" name="Group 11">
              <a:extLst>
                <a:ext uri="{FF2B5EF4-FFF2-40B4-BE49-F238E27FC236}">
                  <a16:creationId xmlns:a16="http://schemas.microsoft.com/office/drawing/2014/main" id="{81A0F661-86CF-4174-9C8F-07532C8571A9}"/>
                </a:ext>
              </a:extLst>
            </p:cNvPr>
            <p:cNvGrpSpPr/>
            <p:nvPr/>
          </p:nvGrpSpPr>
          <p:grpSpPr>
            <a:xfrm>
              <a:off x="6818256" y="5547735"/>
              <a:ext cx="946735" cy="151778"/>
              <a:chOff x="7285160" y="5991866"/>
              <a:chExt cx="946735" cy="151778"/>
            </a:xfrm>
          </p:grpSpPr>
          <p:sp>
            <p:nvSpPr>
              <p:cNvPr id="4" name="Rectangle 3">
                <a:extLst>
                  <a:ext uri="{FF2B5EF4-FFF2-40B4-BE49-F238E27FC236}">
                    <a16:creationId xmlns:a16="http://schemas.microsoft.com/office/drawing/2014/main" id="{D202611F-9F38-4212-B973-DBB0DDE671BC}"/>
                  </a:ext>
                </a:extLst>
              </p:cNvPr>
              <p:cNvSpPr/>
              <p:nvPr/>
            </p:nvSpPr>
            <p:spPr>
              <a:xfrm>
                <a:off x="7285160" y="5991866"/>
                <a:ext cx="151159" cy="147082"/>
              </a:xfrm>
              <a:prstGeom prst="rect">
                <a:avLst/>
              </a:prstGeom>
              <a:noFill/>
              <a:ln w="12700"/>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TextBox 4">
                <a:extLst>
                  <a:ext uri="{FF2B5EF4-FFF2-40B4-BE49-F238E27FC236}">
                    <a16:creationId xmlns:a16="http://schemas.microsoft.com/office/drawing/2014/main" id="{1BD32AF6-FF43-4195-B5B4-EFC3DA5C69FA}"/>
                  </a:ext>
                </a:extLst>
              </p:cNvPr>
              <p:cNvSpPr txBox="1"/>
              <p:nvPr/>
            </p:nvSpPr>
            <p:spPr>
              <a:xfrm>
                <a:off x="7417263" y="5991866"/>
                <a:ext cx="814632" cy="151778"/>
              </a:xfrm>
              <a:prstGeom prst="rect">
                <a:avLst/>
              </a:prstGeom>
              <a:noFill/>
            </p:spPr>
            <p:txBody>
              <a:bodyPr wrap="square" rtlCol="0">
                <a:spAutoFit/>
              </a:bodyPr>
              <a:lstStyle/>
              <a:p>
                <a:r>
                  <a:rPr lang="en-US" sz="900" dirty="0">
                    <a:latin typeface="Arial" panose="020B0604020202020204" pitchFamily="34" charset="0"/>
                    <a:cs typeface="Arial" panose="020B0604020202020204" pitchFamily="34" charset="0"/>
                  </a:rPr>
                  <a:t>100% Effort</a:t>
                </a:r>
              </a:p>
            </p:txBody>
          </p:sp>
        </p:grpSp>
      </p:grpSp>
      <p:pic>
        <p:nvPicPr>
          <p:cNvPr id="15" name="Picture 14" descr="A picture containing text&#10;&#10;Description automatically generated">
            <a:extLst>
              <a:ext uri="{FF2B5EF4-FFF2-40B4-BE49-F238E27FC236}">
                <a16:creationId xmlns:a16="http://schemas.microsoft.com/office/drawing/2014/main" id="{EEA05AEA-7046-4428-9E74-A554F3A3464B}"/>
              </a:ext>
            </a:extLst>
          </p:cNvPr>
          <p:cNvPicPr>
            <a:picLocks noChangeAspect="1"/>
          </p:cNvPicPr>
          <p:nvPr/>
        </p:nvPicPr>
        <p:blipFill rotWithShape="1">
          <a:blip r:embed="rId3"/>
          <a:srcRect l="67537" t="10952" r="-620" b="45970"/>
          <a:stretch/>
        </p:blipFill>
        <p:spPr>
          <a:xfrm>
            <a:off x="1427255" y="1339749"/>
            <a:ext cx="6289486" cy="5459725"/>
          </a:xfrm>
          <a:prstGeom prst="rect">
            <a:avLst/>
          </a:prstGeom>
        </p:spPr>
      </p:pic>
      <p:sp>
        <p:nvSpPr>
          <p:cNvPr id="3" name="TextBox 2">
            <a:extLst>
              <a:ext uri="{FF2B5EF4-FFF2-40B4-BE49-F238E27FC236}">
                <a16:creationId xmlns:a16="http://schemas.microsoft.com/office/drawing/2014/main" id="{ECD52871-A6EA-4798-8AF0-3DBBF5A379C4}"/>
              </a:ext>
            </a:extLst>
          </p:cNvPr>
          <p:cNvSpPr txBox="1"/>
          <p:nvPr/>
        </p:nvSpPr>
        <p:spPr>
          <a:xfrm>
            <a:off x="1427255" y="6490743"/>
            <a:ext cx="1743740" cy="617462"/>
          </a:xfrm>
          <a:prstGeom prst="rect">
            <a:avLst/>
          </a:prstGeom>
          <a:solidFill>
            <a:schemeClr val="bg1"/>
          </a:solidFill>
        </p:spPr>
        <p:txBody>
          <a:bodyPr wrap="square" rtlCol="0">
            <a:spAutoFit/>
          </a:bodyPr>
          <a:lstStyle/>
          <a:p>
            <a:endParaRPr lang="en-US" dirty="0"/>
          </a:p>
        </p:txBody>
      </p:sp>
      <p:sp>
        <p:nvSpPr>
          <p:cNvPr id="11" name="TextBox 10">
            <a:extLst>
              <a:ext uri="{FF2B5EF4-FFF2-40B4-BE49-F238E27FC236}">
                <a16:creationId xmlns:a16="http://schemas.microsoft.com/office/drawing/2014/main" id="{6A43D4B9-6160-4243-B59A-5CFE618AACE3}"/>
              </a:ext>
            </a:extLst>
          </p:cNvPr>
          <p:cNvSpPr txBox="1"/>
          <p:nvPr/>
        </p:nvSpPr>
        <p:spPr>
          <a:xfrm>
            <a:off x="1857920" y="5426061"/>
            <a:ext cx="438705" cy="449490"/>
          </a:xfrm>
          <a:prstGeom prst="rect">
            <a:avLst/>
          </a:prstGeom>
          <a:solidFill>
            <a:schemeClr val="bg1"/>
          </a:solidFill>
        </p:spPr>
        <p:txBody>
          <a:bodyPr wrap="square" rtlCol="0">
            <a:spAutoFit/>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978"/>
            <a:ext cx="8229600" cy="1143000"/>
          </a:xfrm>
        </p:spPr>
        <p:txBody>
          <a:bodyPr/>
          <a:lstStyle/>
          <a:p>
            <a:pPr marL="0" lvl="0" indent="0">
              <a:buNone/>
            </a:pPr>
            <a:r>
              <a:rPr dirty="0"/>
              <a:t>Discussion</a:t>
            </a:r>
          </a:p>
        </p:txBody>
      </p:sp>
      <p:sp>
        <p:nvSpPr>
          <p:cNvPr id="4" name="Content Placeholder 2">
            <a:extLst>
              <a:ext uri="{FF2B5EF4-FFF2-40B4-BE49-F238E27FC236}">
                <a16:creationId xmlns:a16="http://schemas.microsoft.com/office/drawing/2014/main" id="{8E2C1A9D-DE80-4439-8441-69ABF2ADEC2E}"/>
              </a:ext>
            </a:extLst>
          </p:cNvPr>
          <p:cNvSpPr>
            <a:spLocks noGrp="1"/>
          </p:cNvSpPr>
          <p:nvPr>
            <p:ph idx="1"/>
          </p:nvPr>
        </p:nvSpPr>
        <p:spPr>
          <a:xfrm>
            <a:off x="543187" y="1298583"/>
            <a:ext cx="8057626" cy="4525963"/>
          </a:xfrm>
        </p:spPr>
        <p:txBody>
          <a:bodyPr/>
          <a:lstStyle/>
          <a:p>
            <a:pPr marL="0" indent="0">
              <a:buNone/>
            </a:pPr>
            <a:r>
              <a:rPr lang="en-US" sz="3200" dirty="0"/>
              <a:t>Hypothesis: Reducing trawling effort significantly decreases the precision of coastal pelagic species biomass estimates. </a:t>
            </a:r>
          </a:p>
          <a:p>
            <a:endParaRPr lang="en-US" dirty="0"/>
          </a:p>
          <a:p>
            <a:pPr marL="0" indent="0">
              <a:buNone/>
            </a:pPr>
            <a:r>
              <a:rPr lang="en-US" dirty="0"/>
              <a:t>Hypothesis is somewhat supported. </a:t>
            </a:r>
          </a:p>
          <a:p>
            <a:pPr marL="0" indent="0">
              <a:buNone/>
            </a:pPr>
            <a:r>
              <a:rPr lang="en-US" dirty="0"/>
              <a:t>	-Minimal difference in total stratum area</a:t>
            </a:r>
          </a:p>
          <a:p>
            <a:pPr marL="0" indent="0">
              <a:buNone/>
            </a:pPr>
            <a:r>
              <a:rPr lang="en-US" dirty="0"/>
              <a:t>	-Biomass estimates peaks were similar</a:t>
            </a:r>
          </a:p>
          <a:p>
            <a:pPr marL="0" indent="0">
              <a:buNone/>
            </a:pPr>
            <a:r>
              <a:rPr lang="en-US" dirty="0"/>
              <a:t>	-Context dependent </a:t>
            </a:r>
          </a:p>
          <a:p>
            <a:pPr marL="0" lvl="0" indent="0">
              <a:buNone/>
            </a:pP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978"/>
            <a:ext cx="8229600" cy="1143000"/>
          </a:xfrm>
        </p:spPr>
        <p:txBody>
          <a:bodyPr/>
          <a:lstStyle/>
          <a:p>
            <a:pPr marL="0" lvl="0" indent="0">
              <a:buNone/>
            </a:pPr>
            <a:r>
              <a:rPr dirty="0"/>
              <a:t>Discussion</a:t>
            </a:r>
          </a:p>
        </p:txBody>
      </p:sp>
      <p:sp>
        <p:nvSpPr>
          <p:cNvPr id="4" name="Content Placeholder 2">
            <a:extLst>
              <a:ext uri="{FF2B5EF4-FFF2-40B4-BE49-F238E27FC236}">
                <a16:creationId xmlns:a16="http://schemas.microsoft.com/office/drawing/2014/main" id="{8E2C1A9D-DE80-4439-8441-69ABF2ADEC2E}"/>
              </a:ext>
            </a:extLst>
          </p:cNvPr>
          <p:cNvSpPr>
            <a:spLocks noGrp="1"/>
          </p:cNvSpPr>
          <p:nvPr>
            <p:ph idx="1"/>
          </p:nvPr>
        </p:nvSpPr>
        <p:spPr>
          <a:xfrm>
            <a:off x="296562" y="1600200"/>
            <a:ext cx="8550876" cy="4525963"/>
          </a:xfrm>
        </p:spPr>
        <p:txBody>
          <a:bodyPr>
            <a:normAutofit/>
          </a:bodyPr>
          <a:lstStyle/>
          <a:p>
            <a:r>
              <a:rPr lang="en-US" dirty="0"/>
              <a:t>Results support current sampling effort is robust</a:t>
            </a:r>
          </a:p>
          <a:p>
            <a:r>
              <a:rPr lang="en-US" dirty="0"/>
              <a:t>Would not recommend trawling less</a:t>
            </a:r>
          </a:p>
          <a:p>
            <a:pPr lvl="1"/>
            <a:r>
              <a:rPr lang="en-US" dirty="0"/>
              <a:t>Lots of other factors at play (i.e., climate change) </a:t>
            </a:r>
          </a:p>
          <a:p>
            <a:r>
              <a:rPr lang="en-US" dirty="0"/>
              <a:t>Future research: trawl the same area at night and during the day</a:t>
            </a:r>
          </a:p>
        </p:txBody>
      </p:sp>
    </p:spTree>
    <p:extLst>
      <p:ext uri="{BB962C8B-B14F-4D97-AF65-F5344CB8AC3E}">
        <p14:creationId xmlns:p14="http://schemas.microsoft.com/office/powerpoint/2010/main" val="8947055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Acknowledgements</a:t>
            </a:r>
          </a:p>
        </p:txBody>
      </p:sp>
      <p:sp>
        <p:nvSpPr>
          <p:cNvPr id="3" name="Content Placeholder 2"/>
          <p:cNvSpPr>
            <a:spLocks noGrp="1"/>
          </p:cNvSpPr>
          <p:nvPr>
            <p:ph idx="1"/>
          </p:nvPr>
        </p:nvSpPr>
        <p:spPr/>
        <p:txBody>
          <a:bodyPr/>
          <a:lstStyle/>
          <a:p>
            <a:r>
              <a:rPr lang="en-US" dirty="0"/>
              <a:t>Dr. Kevin </a:t>
            </a:r>
            <a:r>
              <a:rPr lang="en-US" dirty="0" err="1"/>
              <a:t>Stierhoff</a:t>
            </a:r>
            <a:r>
              <a:rPr lang="en-US" dirty="0"/>
              <a:t> </a:t>
            </a:r>
          </a:p>
          <a:p>
            <a:r>
              <a:rPr dirty="0"/>
              <a:t>Dr. Dave </a:t>
            </a:r>
            <a:r>
              <a:rPr dirty="0" err="1"/>
              <a:t>Demer</a:t>
            </a:r>
            <a:r>
              <a:rPr dirty="0"/>
              <a:t> </a:t>
            </a:r>
            <a:endParaRPr lang="en-US" dirty="0"/>
          </a:p>
          <a:p>
            <a:r>
              <a:rPr dirty="0"/>
              <a:t>Dr. </a:t>
            </a:r>
            <a:r>
              <a:rPr dirty="0" err="1"/>
              <a:t>Zakiya</a:t>
            </a:r>
            <a:r>
              <a:rPr dirty="0"/>
              <a:t> Leggett and Dr. Rena </a:t>
            </a:r>
            <a:r>
              <a:rPr dirty="0" err="1"/>
              <a:t>Borkhataria</a:t>
            </a:r>
            <a:r>
              <a:rPr lang="en-US" dirty="0"/>
              <a:t> </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093" y="49443"/>
            <a:ext cx="8229600" cy="1143000"/>
          </a:xfrm>
        </p:spPr>
        <p:txBody>
          <a:bodyPr/>
          <a:lstStyle/>
          <a:p>
            <a:pPr marL="0" lvl="0" indent="0">
              <a:buNone/>
            </a:pPr>
            <a:r>
              <a:rPr dirty="0"/>
              <a:t>Questions?</a:t>
            </a:r>
          </a:p>
        </p:txBody>
      </p:sp>
      <p:pic>
        <p:nvPicPr>
          <p:cNvPr id="6" name="Picture 5" descr="A person standing next to a computer&#10;&#10;Description automatically generated with medium confidence">
            <a:extLst>
              <a:ext uri="{FF2B5EF4-FFF2-40B4-BE49-F238E27FC236}">
                <a16:creationId xmlns:a16="http://schemas.microsoft.com/office/drawing/2014/main" id="{53EC59F8-4444-4EDE-B0CA-F27E247CB65C}"/>
              </a:ext>
            </a:extLst>
          </p:cNvPr>
          <p:cNvPicPr>
            <a:picLocks noChangeAspect="1"/>
          </p:cNvPicPr>
          <p:nvPr/>
        </p:nvPicPr>
        <p:blipFill>
          <a:blip r:embed="rId2"/>
          <a:stretch>
            <a:fillRect/>
          </a:stretch>
        </p:blipFill>
        <p:spPr>
          <a:xfrm>
            <a:off x="4713118" y="3429000"/>
            <a:ext cx="3674248" cy="2760279"/>
          </a:xfrm>
          <a:prstGeom prst="rect">
            <a:avLst/>
          </a:prstGeom>
        </p:spPr>
      </p:pic>
      <p:pic>
        <p:nvPicPr>
          <p:cNvPr id="8" name="Picture 7" descr="A picture containing person, indoor&#10;&#10;Description automatically generated">
            <a:extLst>
              <a:ext uri="{FF2B5EF4-FFF2-40B4-BE49-F238E27FC236}">
                <a16:creationId xmlns:a16="http://schemas.microsoft.com/office/drawing/2014/main" id="{07A680CA-DCB1-4794-9404-DD596390742B}"/>
              </a:ext>
            </a:extLst>
          </p:cNvPr>
          <p:cNvPicPr>
            <a:picLocks noChangeAspect="1"/>
          </p:cNvPicPr>
          <p:nvPr/>
        </p:nvPicPr>
        <p:blipFill>
          <a:blip r:embed="rId3"/>
          <a:stretch>
            <a:fillRect/>
          </a:stretch>
        </p:blipFill>
        <p:spPr>
          <a:xfrm>
            <a:off x="381307" y="1192443"/>
            <a:ext cx="3747627" cy="4996836"/>
          </a:xfrm>
          <a:prstGeom prst="rect">
            <a:avLst/>
          </a:prstGeom>
        </p:spPr>
      </p:pic>
      <p:pic>
        <p:nvPicPr>
          <p:cNvPr id="10" name="Picture 9" descr="A person on a boat&#10;&#10;Description automatically generated with medium confidence">
            <a:extLst>
              <a:ext uri="{FF2B5EF4-FFF2-40B4-BE49-F238E27FC236}">
                <a16:creationId xmlns:a16="http://schemas.microsoft.com/office/drawing/2014/main" id="{2C69E257-EC72-48C8-9781-A01FDE207C6C}"/>
              </a:ext>
            </a:extLst>
          </p:cNvPr>
          <p:cNvPicPr>
            <a:picLocks noChangeAspect="1"/>
          </p:cNvPicPr>
          <p:nvPr/>
        </p:nvPicPr>
        <p:blipFill>
          <a:blip r:embed="rId4"/>
          <a:stretch>
            <a:fillRect/>
          </a:stretch>
        </p:blipFill>
        <p:spPr>
          <a:xfrm>
            <a:off x="4337791" y="1192443"/>
            <a:ext cx="4424902" cy="209685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Chart&#10;&#10;Description automatically generated">
            <a:extLst>
              <a:ext uri="{FF2B5EF4-FFF2-40B4-BE49-F238E27FC236}">
                <a16:creationId xmlns:a16="http://schemas.microsoft.com/office/drawing/2014/main" id="{967C1F55-520E-426A-9D27-958A7F832DDD}"/>
              </a:ext>
            </a:extLst>
          </p:cNvPr>
          <p:cNvPicPr>
            <a:picLocks noChangeAspect="1"/>
          </p:cNvPicPr>
          <p:nvPr/>
        </p:nvPicPr>
        <p:blipFill>
          <a:blip r:embed="rId3"/>
          <a:stretch>
            <a:fillRect/>
          </a:stretch>
        </p:blipFill>
        <p:spPr>
          <a:xfrm>
            <a:off x="604766" y="133634"/>
            <a:ext cx="7934467" cy="6281453"/>
          </a:xfrm>
          <a:prstGeom prst="rect">
            <a:avLst/>
          </a:prstGeom>
        </p:spPr>
      </p:pic>
    </p:spTree>
    <p:extLst>
      <p:ext uri="{BB962C8B-B14F-4D97-AF65-F5344CB8AC3E}">
        <p14:creationId xmlns:p14="http://schemas.microsoft.com/office/powerpoint/2010/main" val="1705064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8A730-18AD-4C41-B7A2-C65DABEB5A15}"/>
              </a:ext>
            </a:extLst>
          </p:cNvPr>
          <p:cNvSpPr>
            <a:spLocks noGrp="1"/>
          </p:cNvSpPr>
          <p:nvPr>
            <p:ph type="title"/>
          </p:nvPr>
        </p:nvSpPr>
        <p:spPr>
          <a:xfrm>
            <a:off x="381000" y="211825"/>
            <a:ext cx="8229600" cy="1143000"/>
          </a:xfrm>
        </p:spPr>
        <p:txBody>
          <a:bodyPr>
            <a:normAutofit/>
          </a:bodyPr>
          <a:lstStyle/>
          <a:p>
            <a:r>
              <a:rPr lang="en-US" dirty="0"/>
              <a:t>Stratum vs. Stock</a:t>
            </a:r>
          </a:p>
        </p:txBody>
      </p:sp>
      <p:sp>
        <p:nvSpPr>
          <p:cNvPr id="3" name="TextBox 2">
            <a:extLst>
              <a:ext uri="{FF2B5EF4-FFF2-40B4-BE49-F238E27FC236}">
                <a16:creationId xmlns:a16="http://schemas.microsoft.com/office/drawing/2014/main" id="{4DBDB44B-6F07-4176-81C7-AB2AF82AE6E8}"/>
              </a:ext>
            </a:extLst>
          </p:cNvPr>
          <p:cNvSpPr txBox="1"/>
          <p:nvPr/>
        </p:nvSpPr>
        <p:spPr>
          <a:xfrm>
            <a:off x="542925" y="1354825"/>
            <a:ext cx="8067675" cy="4401205"/>
          </a:xfrm>
          <a:prstGeom prst="rect">
            <a:avLst/>
          </a:prstGeom>
          <a:noFill/>
        </p:spPr>
        <p:txBody>
          <a:bodyPr wrap="square" rtlCol="0">
            <a:spAutoFit/>
          </a:bodyPr>
          <a:lstStyle/>
          <a:p>
            <a:r>
              <a:rPr lang="en-US" sz="2800" dirty="0"/>
              <a:t>Stratum </a:t>
            </a:r>
          </a:p>
          <a:p>
            <a:r>
              <a:rPr lang="en-US" sz="2800" dirty="0"/>
              <a:t>	- Contain at least 3 acoustic transects</a:t>
            </a:r>
          </a:p>
          <a:p>
            <a:r>
              <a:rPr lang="en-US" sz="2800" dirty="0"/>
              <a:t>	-Bounded by zero biomass transects</a:t>
            </a:r>
          </a:p>
          <a:p>
            <a:r>
              <a:rPr lang="en-US" sz="2800" dirty="0"/>
              <a:t>	-Have no more than two consecutive zero biomass 	transects</a:t>
            </a:r>
          </a:p>
          <a:p>
            <a:endParaRPr lang="en-US" sz="2800" dirty="0"/>
          </a:p>
          <a:p>
            <a:r>
              <a:rPr lang="en-US" sz="2800" dirty="0"/>
              <a:t>Stocks</a:t>
            </a:r>
          </a:p>
          <a:p>
            <a:r>
              <a:rPr lang="en-US" sz="2800" dirty="0"/>
              <a:t>	-Take stratum and assign a stock distinction based 	on latitude </a:t>
            </a:r>
          </a:p>
          <a:p>
            <a:r>
              <a:rPr lang="en-US" sz="2800" dirty="0"/>
              <a:t>	-Stock break for anchovy is Cape Mendocino</a:t>
            </a:r>
          </a:p>
        </p:txBody>
      </p:sp>
    </p:spTree>
    <p:extLst>
      <p:ext uri="{BB962C8B-B14F-4D97-AF65-F5344CB8AC3E}">
        <p14:creationId xmlns:p14="http://schemas.microsoft.com/office/powerpoint/2010/main" val="2553362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CEF6118E-44FB-4509-B4D9-129052E4C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976862" y="204726"/>
            <a:ext cx="3187988" cy="667879"/>
          </a:xfrm>
        </p:spPr>
        <p:txBody>
          <a:bodyPr anchor="b">
            <a:normAutofit fontScale="90000"/>
          </a:bodyPr>
          <a:lstStyle/>
          <a:p>
            <a:pPr marL="0" lvl="0" indent="0">
              <a:buNone/>
            </a:pPr>
            <a:r>
              <a:rPr lang="en-US" sz="4900" dirty="0"/>
              <a:t>Introduction</a:t>
            </a:r>
            <a:endParaRPr lang="en-US" sz="3500" dirty="0"/>
          </a:p>
        </p:txBody>
      </p:sp>
      <p:sp>
        <p:nvSpPr>
          <p:cNvPr id="5" name="Content Placeholder 4">
            <a:extLst>
              <a:ext uri="{FF2B5EF4-FFF2-40B4-BE49-F238E27FC236}">
                <a16:creationId xmlns:a16="http://schemas.microsoft.com/office/drawing/2014/main" id="{CC34BA2D-A345-4C84-8D05-F2B6B4C2E329}"/>
              </a:ext>
            </a:extLst>
          </p:cNvPr>
          <p:cNvSpPr>
            <a:spLocks noGrp="1"/>
          </p:cNvSpPr>
          <p:nvPr>
            <p:ph idx="1"/>
          </p:nvPr>
        </p:nvSpPr>
        <p:spPr>
          <a:xfrm>
            <a:off x="303553" y="997294"/>
            <a:ext cx="8179953" cy="3352653"/>
          </a:xfrm>
        </p:spPr>
        <p:txBody>
          <a:bodyPr>
            <a:noAutofit/>
          </a:bodyPr>
          <a:lstStyle/>
          <a:p>
            <a:r>
              <a:rPr lang="en-US" dirty="0"/>
              <a:t>Acoustic Trawl Survey</a:t>
            </a:r>
          </a:p>
          <a:p>
            <a:pPr lvl="1"/>
            <a:r>
              <a:rPr lang="en-US" sz="3200" dirty="0"/>
              <a:t>Daytime acoustic sampling</a:t>
            </a:r>
          </a:p>
          <a:p>
            <a:pPr lvl="1"/>
            <a:r>
              <a:rPr lang="en-US" sz="3200" dirty="0"/>
              <a:t>Nighttime trawling</a:t>
            </a:r>
          </a:p>
        </p:txBody>
      </p:sp>
      <p:pic>
        <p:nvPicPr>
          <p:cNvPr id="4" name="Picture 3">
            <a:extLst>
              <a:ext uri="{FF2B5EF4-FFF2-40B4-BE49-F238E27FC236}">
                <a16:creationId xmlns:a16="http://schemas.microsoft.com/office/drawing/2014/main" id="{3EB1C523-C824-4F45-A24F-1CEAE3B3E17D}"/>
              </a:ext>
            </a:extLst>
          </p:cNvPr>
          <p:cNvPicPr>
            <a:picLocks noChangeAspect="1"/>
          </p:cNvPicPr>
          <p:nvPr/>
        </p:nvPicPr>
        <p:blipFill rotWithShape="1">
          <a:blip r:embed="rId3"/>
          <a:srcRect l="15481"/>
          <a:stretch/>
        </p:blipFill>
        <p:spPr>
          <a:xfrm>
            <a:off x="218316" y="3212760"/>
            <a:ext cx="3885766" cy="2887013"/>
          </a:xfrm>
          <a:prstGeom prst="rect">
            <a:avLst/>
          </a:prstGeom>
        </p:spPr>
      </p:pic>
      <p:pic>
        <p:nvPicPr>
          <p:cNvPr id="8" name="Picture 7">
            <a:extLst>
              <a:ext uri="{FF2B5EF4-FFF2-40B4-BE49-F238E27FC236}">
                <a16:creationId xmlns:a16="http://schemas.microsoft.com/office/drawing/2014/main" id="{DF56FE18-D171-4764-903E-50CA2F226D15}"/>
              </a:ext>
            </a:extLst>
          </p:cNvPr>
          <p:cNvPicPr>
            <a:picLocks noChangeAspect="1"/>
          </p:cNvPicPr>
          <p:nvPr/>
        </p:nvPicPr>
        <p:blipFill>
          <a:blip r:embed="rId4"/>
          <a:stretch>
            <a:fillRect/>
          </a:stretch>
        </p:blipFill>
        <p:spPr>
          <a:xfrm>
            <a:off x="4286612" y="3214250"/>
            <a:ext cx="4639072" cy="2887013"/>
          </a:xfrm>
          <a:prstGeom prst="rect">
            <a:avLst/>
          </a:prstGeom>
        </p:spPr>
      </p:pic>
    </p:spTree>
    <p:extLst>
      <p:ext uri="{BB962C8B-B14F-4D97-AF65-F5344CB8AC3E}">
        <p14:creationId xmlns:p14="http://schemas.microsoft.com/office/powerpoint/2010/main" val="13042726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A9946814-4168-4A4F-9A5D-AA918C254277}"/>
              </a:ext>
            </a:extLst>
          </p:cNvPr>
          <p:cNvPicPr>
            <a:picLocks noChangeAspect="1"/>
          </p:cNvPicPr>
          <p:nvPr/>
        </p:nvPicPr>
        <p:blipFill>
          <a:blip r:embed="rId2"/>
          <a:stretch>
            <a:fillRect/>
          </a:stretch>
        </p:blipFill>
        <p:spPr>
          <a:xfrm>
            <a:off x="168437" y="589546"/>
            <a:ext cx="8831179" cy="5887453"/>
          </a:xfrm>
          <a:prstGeom prst="rect">
            <a:avLst/>
          </a:prstGeom>
        </p:spPr>
      </p:pic>
    </p:spTree>
    <p:extLst>
      <p:ext uri="{BB962C8B-B14F-4D97-AF65-F5344CB8AC3E}">
        <p14:creationId xmlns:p14="http://schemas.microsoft.com/office/powerpoint/2010/main" val="1670435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DC2FD-A2A8-4F25-AE11-12B809924B2B}"/>
              </a:ext>
            </a:extLst>
          </p:cNvPr>
          <p:cNvSpPr>
            <a:spLocks noGrp="1"/>
          </p:cNvSpPr>
          <p:nvPr>
            <p:ph type="title"/>
          </p:nvPr>
        </p:nvSpPr>
        <p:spPr>
          <a:xfrm>
            <a:off x="457200" y="-30628"/>
            <a:ext cx="8229600" cy="1143000"/>
          </a:xfrm>
        </p:spPr>
        <p:txBody>
          <a:bodyPr/>
          <a:lstStyle/>
          <a:p>
            <a:r>
              <a:rPr lang="en-US" dirty="0"/>
              <a:t>Methods</a:t>
            </a:r>
          </a:p>
        </p:txBody>
      </p:sp>
      <p:grpSp>
        <p:nvGrpSpPr>
          <p:cNvPr id="29" name="Group 28">
            <a:extLst>
              <a:ext uri="{FF2B5EF4-FFF2-40B4-BE49-F238E27FC236}">
                <a16:creationId xmlns:a16="http://schemas.microsoft.com/office/drawing/2014/main" id="{29A806CE-278A-4D43-81AA-97ED4C21E425}"/>
              </a:ext>
            </a:extLst>
          </p:cNvPr>
          <p:cNvGrpSpPr/>
          <p:nvPr/>
        </p:nvGrpSpPr>
        <p:grpSpPr>
          <a:xfrm>
            <a:off x="129323" y="1341622"/>
            <a:ext cx="3084037" cy="4815026"/>
            <a:chOff x="4418263" y="947985"/>
            <a:chExt cx="3268107" cy="5584006"/>
          </a:xfrm>
        </p:grpSpPr>
        <p:pic>
          <p:nvPicPr>
            <p:cNvPr id="28" name="Picture 27" descr="Chart&#10;&#10;Description automatically generated">
              <a:extLst>
                <a:ext uri="{FF2B5EF4-FFF2-40B4-BE49-F238E27FC236}">
                  <a16:creationId xmlns:a16="http://schemas.microsoft.com/office/drawing/2014/main" id="{2BBFA7D6-EC97-409E-A6C3-9490838F9D93}"/>
                </a:ext>
              </a:extLst>
            </p:cNvPr>
            <p:cNvPicPr>
              <a:picLocks noChangeAspect="1"/>
            </p:cNvPicPr>
            <p:nvPr/>
          </p:nvPicPr>
          <p:blipFill rotWithShape="1">
            <a:blip r:embed="rId3"/>
            <a:srcRect l="13662" r="7222"/>
            <a:stretch/>
          </p:blipFill>
          <p:spPr>
            <a:xfrm>
              <a:off x="4418263" y="947985"/>
              <a:ext cx="3268107" cy="5584006"/>
            </a:xfrm>
            <a:prstGeom prst="rect">
              <a:avLst/>
            </a:prstGeom>
          </p:spPr>
        </p:pic>
        <p:sp>
          <p:nvSpPr>
            <p:cNvPr id="21" name="Rectangle 20">
              <a:extLst>
                <a:ext uri="{FF2B5EF4-FFF2-40B4-BE49-F238E27FC236}">
                  <a16:creationId xmlns:a16="http://schemas.microsoft.com/office/drawing/2014/main" id="{1AD9A807-5AA8-4564-ACF2-396ACE32F734}"/>
                </a:ext>
              </a:extLst>
            </p:cNvPr>
            <p:cNvSpPr/>
            <p:nvPr/>
          </p:nvSpPr>
          <p:spPr>
            <a:xfrm>
              <a:off x="5220110" y="5281868"/>
              <a:ext cx="832206" cy="523982"/>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90%</a:t>
              </a:r>
            </a:p>
          </p:txBody>
        </p:sp>
      </p:grpSp>
      <p:grpSp>
        <p:nvGrpSpPr>
          <p:cNvPr id="33" name="Group 32">
            <a:extLst>
              <a:ext uri="{FF2B5EF4-FFF2-40B4-BE49-F238E27FC236}">
                <a16:creationId xmlns:a16="http://schemas.microsoft.com/office/drawing/2014/main" id="{C91F9C5C-C37A-4A91-8205-5B96947D35B0}"/>
              </a:ext>
            </a:extLst>
          </p:cNvPr>
          <p:cNvGrpSpPr/>
          <p:nvPr/>
        </p:nvGrpSpPr>
        <p:grpSpPr>
          <a:xfrm>
            <a:off x="3002974" y="1297166"/>
            <a:ext cx="3316335" cy="4903938"/>
            <a:chOff x="4361567" y="947985"/>
            <a:chExt cx="3591214" cy="5584006"/>
          </a:xfrm>
        </p:grpSpPr>
        <p:pic>
          <p:nvPicPr>
            <p:cNvPr id="31" name="Picture 30" descr="Chart&#10;&#10;Description automatically generated">
              <a:extLst>
                <a:ext uri="{FF2B5EF4-FFF2-40B4-BE49-F238E27FC236}">
                  <a16:creationId xmlns:a16="http://schemas.microsoft.com/office/drawing/2014/main" id="{1D2FB28D-06D6-4345-BB76-803660446007}"/>
                </a:ext>
              </a:extLst>
            </p:cNvPr>
            <p:cNvPicPr>
              <a:picLocks noChangeAspect="1"/>
            </p:cNvPicPr>
            <p:nvPr/>
          </p:nvPicPr>
          <p:blipFill rotWithShape="1">
            <a:blip r:embed="rId4">
              <a:alphaModFix/>
            </a:blip>
            <a:srcRect l="13062"/>
            <a:stretch/>
          </p:blipFill>
          <p:spPr>
            <a:xfrm>
              <a:off x="4361567" y="947985"/>
              <a:ext cx="3591214" cy="5584006"/>
            </a:xfrm>
            <a:prstGeom prst="rect">
              <a:avLst/>
            </a:prstGeom>
          </p:spPr>
        </p:pic>
        <p:sp>
          <p:nvSpPr>
            <p:cNvPr id="32" name="Rectangle 31">
              <a:extLst>
                <a:ext uri="{FF2B5EF4-FFF2-40B4-BE49-F238E27FC236}">
                  <a16:creationId xmlns:a16="http://schemas.microsoft.com/office/drawing/2014/main" id="{A135B68A-E343-4F53-BEF4-0C45746C1E81}"/>
                </a:ext>
              </a:extLst>
            </p:cNvPr>
            <p:cNvSpPr/>
            <p:nvPr/>
          </p:nvSpPr>
          <p:spPr>
            <a:xfrm>
              <a:off x="5228438" y="5244413"/>
              <a:ext cx="832206" cy="523982"/>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75%</a:t>
              </a:r>
            </a:p>
          </p:txBody>
        </p:sp>
      </p:grpSp>
      <p:grpSp>
        <p:nvGrpSpPr>
          <p:cNvPr id="37" name="Group 36">
            <a:extLst>
              <a:ext uri="{FF2B5EF4-FFF2-40B4-BE49-F238E27FC236}">
                <a16:creationId xmlns:a16="http://schemas.microsoft.com/office/drawing/2014/main" id="{E252A901-1BC2-49AC-A81D-3BCF76732D44}"/>
              </a:ext>
            </a:extLst>
          </p:cNvPr>
          <p:cNvGrpSpPr/>
          <p:nvPr/>
        </p:nvGrpSpPr>
        <p:grpSpPr>
          <a:xfrm>
            <a:off x="5827665" y="1297166"/>
            <a:ext cx="3316335" cy="4903938"/>
            <a:chOff x="4418264" y="947985"/>
            <a:chExt cx="3503746" cy="5584006"/>
          </a:xfrm>
        </p:grpSpPr>
        <p:pic>
          <p:nvPicPr>
            <p:cNvPr id="35" name="Picture 34" descr="Chart&#10;&#10;Description automatically generated">
              <a:extLst>
                <a:ext uri="{FF2B5EF4-FFF2-40B4-BE49-F238E27FC236}">
                  <a16:creationId xmlns:a16="http://schemas.microsoft.com/office/drawing/2014/main" id="{50C4570F-86AD-43B6-A376-8D7B0FC60BF8}"/>
                </a:ext>
              </a:extLst>
            </p:cNvPr>
            <p:cNvPicPr>
              <a:picLocks noChangeAspect="1"/>
            </p:cNvPicPr>
            <p:nvPr/>
          </p:nvPicPr>
          <p:blipFill rotWithShape="1">
            <a:blip r:embed="rId5">
              <a:alphaModFix/>
            </a:blip>
            <a:srcRect l="15179"/>
            <a:stretch/>
          </p:blipFill>
          <p:spPr>
            <a:xfrm>
              <a:off x="4418264" y="947985"/>
              <a:ext cx="3503746" cy="5584006"/>
            </a:xfrm>
            <a:prstGeom prst="rect">
              <a:avLst/>
            </a:prstGeom>
          </p:spPr>
        </p:pic>
        <p:sp>
          <p:nvSpPr>
            <p:cNvPr id="36" name="Rectangle 35">
              <a:extLst>
                <a:ext uri="{FF2B5EF4-FFF2-40B4-BE49-F238E27FC236}">
                  <a16:creationId xmlns:a16="http://schemas.microsoft.com/office/drawing/2014/main" id="{230243AE-ABE5-4A64-918B-638321B64A48}"/>
                </a:ext>
              </a:extLst>
            </p:cNvPr>
            <p:cNvSpPr/>
            <p:nvPr/>
          </p:nvSpPr>
          <p:spPr>
            <a:xfrm>
              <a:off x="5137812" y="5244413"/>
              <a:ext cx="832206" cy="523982"/>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50%</a:t>
              </a:r>
            </a:p>
          </p:txBody>
        </p:sp>
      </p:grpSp>
    </p:spTree>
    <p:extLst>
      <p:ext uri="{BB962C8B-B14F-4D97-AF65-F5344CB8AC3E}">
        <p14:creationId xmlns:p14="http://schemas.microsoft.com/office/powerpoint/2010/main" val="1210295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E4B49-51D9-4F62-970B-172A7AE6CDA1}"/>
              </a:ext>
            </a:extLst>
          </p:cNvPr>
          <p:cNvSpPr>
            <a:spLocks noGrp="1"/>
          </p:cNvSpPr>
          <p:nvPr>
            <p:ph type="title"/>
          </p:nvPr>
        </p:nvSpPr>
        <p:spPr/>
        <p:txBody>
          <a:bodyPr/>
          <a:lstStyle/>
          <a:p>
            <a:r>
              <a:rPr lang="en-US" dirty="0"/>
              <a:t>Motivation &amp; Knowledge Gap</a:t>
            </a:r>
          </a:p>
        </p:txBody>
      </p:sp>
      <p:sp>
        <p:nvSpPr>
          <p:cNvPr id="3" name="Content Placeholder 4">
            <a:extLst>
              <a:ext uri="{FF2B5EF4-FFF2-40B4-BE49-F238E27FC236}">
                <a16:creationId xmlns:a16="http://schemas.microsoft.com/office/drawing/2014/main" id="{8EA21117-503F-4DF8-862D-18C4496BA031}"/>
              </a:ext>
            </a:extLst>
          </p:cNvPr>
          <p:cNvSpPr txBox="1">
            <a:spLocks/>
          </p:cNvSpPr>
          <p:nvPr/>
        </p:nvSpPr>
        <p:spPr>
          <a:xfrm rot="10800000" flipV="1">
            <a:off x="942974" y="1907329"/>
            <a:ext cx="7258050" cy="1142999"/>
          </a:xfrm>
          <a:prstGeom prst="rect">
            <a:avLst/>
          </a:prstGeom>
          <a:solidFill>
            <a:schemeClr val="accent3">
              <a:lumMod val="40000"/>
              <a:lumOff val="60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dirty="0"/>
              <a:t>Does trawling at night adequately represent species proportions?</a:t>
            </a:r>
          </a:p>
        </p:txBody>
      </p:sp>
      <p:sp>
        <p:nvSpPr>
          <p:cNvPr id="4" name="Content Placeholder 4">
            <a:extLst>
              <a:ext uri="{FF2B5EF4-FFF2-40B4-BE49-F238E27FC236}">
                <a16:creationId xmlns:a16="http://schemas.microsoft.com/office/drawing/2014/main" id="{BD15196D-F5D2-47B6-A795-40DA7DE15944}"/>
              </a:ext>
            </a:extLst>
          </p:cNvPr>
          <p:cNvSpPr txBox="1">
            <a:spLocks/>
          </p:cNvSpPr>
          <p:nvPr/>
        </p:nvSpPr>
        <p:spPr>
          <a:xfrm rot="10800000" flipV="1">
            <a:off x="942974" y="3807672"/>
            <a:ext cx="7258050" cy="1588035"/>
          </a:xfrm>
          <a:prstGeom prst="rect">
            <a:avLst/>
          </a:prstGeom>
          <a:solidFill>
            <a:schemeClr val="accent3">
              <a:lumMod val="40000"/>
              <a:lumOff val="60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dirty="0"/>
              <a:t>Are biomass estimates and stock distributions sensitive to biological sampling effort?</a:t>
            </a:r>
          </a:p>
        </p:txBody>
      </p:sp>
    </p:spTree>
    <p:extLst>
      <p:ext uri="{BB962C8B-B14F-4D97-AF65-F5344CB8AC3E}">
        <p14:creationId xmlns:p14="http://schemas.microsoft.com/office/powerpoint/2010/main" val="1167635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Objective</a:t>
            </a:r>
            <a:r>
              <a:rPr lang="en-US" dirty="0"/>
              <a:t> &amp; Hypothesis</a:t>
            </a:r>
            <a:endParaRPr dirty="0"/>
          </a:p>
        </p:txBody>
      </p:sp>
      <p:sp>
        <p:nvSpPr>
          <p:cNvPr id="3" name="Content Placeholder 2"/>
          <p:cNvSpPr>
            <a:spLocks noGrp="1"/>
          </p:cNvSpPr>
          <p:nvPr>
            <p:ph idx="1"/>
          </p:nvPr>
        </p:nvSpPr>
        <p:spPr/>
        <p:txBody>
          <a:bodyPr>
            <a:normAutofit/>
          </a:bodyPr>
          <a:lstStyle/>
          <a:p>
            <a:pPr marL="0" indent="0">
              <a:buNone/>
            </a:pPr>
            <a:r>
              <a:rPr lang="en-US" sz="2800" dirty="0"/>
              <a:t>Objective: to assess the assumption that trawling effort adequately and precisely represent the true species abundance and distribution</a:t>
            </a:r>
          </a:p>
          <a:p>
            <a:pPr marL="0" indent="0">
              <a:buNone/>
            </a:pPr>
            <a:endParaRPr lang="en-US" sz="2800" dirty="0"/>
          </a:p>
          <a:p>
            <a:pPr marL="0" lvl="0" indent="0">
              <a:buNone/>
            </a:pPr>
            <a:r>
              <a:rPr lang="en-US" sz="2800" dirty="0"/>
              <a:t>Hypothesis:</a:t>
            </a:r>
            <a:r>
              <a:rPr sz="2800" dirty="0"/>
              <a:t> </a:t>
            </a:r>
            <a:r>
              <a:rPr lang="en-US" sz="2800" dirty="0"/>
              <a:t>Reducing trawling effort significantly decreases the precision of coastal pelagic species biomass estimates. </a:t>
            </a:r>
          </a:p>
          <a:p>
            <a:pPr marL="0" lvl="0" indent="0">
              <a:buNone/>
            </a:pPr>
            <a:endParaRPr lang="en-US" sz="2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0337"/>
            <a:ext cx="8229600" cy="1143000"/>
          </a:xfrm>
        </p:spPr>
        <p:txBody>
          <a:bodyPr/>
          <a:lstStyle/>
          <a:p>
            <a:pPr marL="0" lvl="0" indent="0">
              <a:buNone/>
            </a:pPr>
            <a:r>
              <a:rPr dirty="0"/>
              <a:t>Methods</a:t>
            </a:r>
          </a:p>
        </p:txBody>
      </p:sp>
      <p:sp>
        <p:nvSpPr>
          <p:cNvPr id="3" name="Content Placeholder 2"/>
          <p:cNvSpPr>
            <a:spLocks noGrp="1"/>
          </p:cNvSpPr>
          <p:nvPr>
            <p:ph idx="1"/>
          </p:nvPr>
        </p:nvSpPr>
        <p:spPr>
          <a:xfrm>
            <a:off x="457200" y="1600200"/>
            <a:ext cx="8057626" cy="4525963"/>
          </a:xfrm>
        </p:spPr>
        <p:txBody>
          <a:bodyPr/>
          <a:lstStyle/>
          <a:p>
            <a:r>
              <a:rPr lang="en-US" dirty="0"/>
              <a:t> R script</a:t>
            </a:r>
          </a:p>
          <a:p>
            <a:r>
              <a:rPr lang="en-US" dirty="0"/>
              <a:t>50%, 75% and 90% trawling effort</a:t>
            </a:r>
          </a:p>
          <a:p>
            <a:pPr lvl="1"/>
            <a:r>
              <a:rPr lang="en-US" dirty="0"/>
              <a:t>500 random samples each</a:t>
            </a:r>
          </a:p>
          <a:p>
            <a:r>
              <a:rPr lang="en-US" dirty="0"/>
              <a:t> Box plots, maps, and line graphs</a:t>
            </a:r>
          </a:p>
          <a:p>
            <a:pPr marL="0" lvl="0" indent="0">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FA65AA66-D19A-4653-8E0E-B5DF1923F107}"/>
              </a:ext>
            </a:extLst>
          </p:cNvPr>
          <p:cNvSpPr txBox="1"/>
          <p:nvPr/>
        </p:nvSpPr>
        <p:spPr>
          <a:xfrm>
            <a:off x="4971956" y="3848660"/>
            <a:ext cx="3268536" cy="2062103"/>
          </a:xfrm>
          <a:prstGeom prst="rect">
            <a:avLst/>
          </a:prstGeom>
          <a:noFill/>
        </p:spPr>
        <p:txBody>
          <a:bodyPr wrap="square">
            <a:spAutoFit/>
          </a:bodyPr>
          <a:lstStyle/>
          <a:p>
            <a:pPr marL="0" indent="0">
              <a:buFont typeface="Arial"/>
              <a:buNone/>
            </a:pPr>
            <a:r>
              <a:rPr lang="en-US" sz="3200" dirty="0"/>
              <a:t>-Red polygons=area closest to each trawl cluster</a:t>
            </a:r>
          </a:p>
        </p:txBody>
      </p:sp>
      <p:sp>
        <p:nvSpPr>
          <p:cNvPr id="25" name="Content Placeholder 2">
            <a:extLst>
              <a:ext uri="{FF2B5EF4-FFF2-40B4-BE49-F238E27FC236}">
                <a16:creationId xmlns:a16="http://schemas.microsoft.com/office/drawing/2014/main" id="{D1E3CD48-1502-4ED8-AA24-B1C5A70A7B26}"/>
              </a:ext>
            </a:extLst>
          </p:cNvPr>
          <p:cNvSpPr txBox="1">
            <a:spLocks/>
          </p:cNvSpPr>
          <p:nvPr/>
        </p:nvSpPr>
        <p:spPr>
          <a:xfrm>
            <a:off x="5012435" y="1384052"/>
            <a:ext cx="3043721"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dirty="0"/>
              <a:t>-Gray line= acoustic transects</a:t>
            </a:r>
          </a:p>
          <a:p>
            <a:pPr marL="0" indent="0">
              <a:buFont typeface="Arial"/>
              <a:buNone/>
            </a:pPr>
            <a:r>
              <a:rPr lang="en-US" dirty="0"/>
              <a:t>-Black dots=trawl clusters</a:t>
            </a:r>
          </a:p>
          <a:p>
            <a:pPr marL="0" indent="0">
              <a:buFont typeface="Arial"/>
              <a:buNone/>
            </a:pPr>
            <a:endParaRPr lang="en-US" dirty="0"/>
          </a:p>
        </p:txBody>
      </p:sp>
      <p:sp>
        <p:nvSpPr>
          <p:cNvPr id="2" name="Title 1">
            <a:extLst>
              <a:ext uri="{FF2B5EF4-FFF2-40B4-BE49-F238E27FC236}">
                <a16:creationId xmlns:a16="http://schemas.microsoft.com/office/drawing/2014/main" id="{544DC2FD-A2A8-4F25-AE11-12B809924B2B}"/>
              </a:ext>
            </a:extLst>
          </p:cNvPr>
          <p:cNvSpPr>
            <a:spLocks noGrp="1"/>
          </p:cNvSpPr>
          <p:nvPr>
            <p:ph type="title"/>
          </p:nvPr>
        </p:nvSpPr>
        <p:spPr>
          <a:xfrm>
            <a:off x="457200" y="-30628"/>
            <a:ext cx="8229600" cy="1143000"/>
          </a:xfrm>
        </p:spPr>
        <p:txBody>
          <a:bodyPr/>
          <a:lstStyle/>
          <a:p>
            <a:r>
              <a:rPr lang="en-US" dirty="0"/>
              <a:t>Methods</a:t>
            </a:r>
          </a:p>
        </p:txBody>
      </p:sp>
      <p:pic>
        <p:nvPicPr>
          <p:cNvPr id="7" name="Content Placeholder 6" descr="Chart&#10;&#10;Description automatically generated">
            <a:extLst>
              <a:ext uri="{FF2B5EF4-FFF2-40B4-BE49-F238E27FC236}">
                <a16:creationId xmlns:a16="http://schemas.microsoft.com/office/drawing/2014/main" id="{C9455F7D-394F-44F2-9F06-D2B12218C496}"/>
              </a:ext>
            </a:extLst>
          </p:cNvPr>
          <p:cNvPicPr>
            <a:picLocks noGrp="1" noChangeAspect="1"/>
          </p:cNvPicPr>
          <p:nvPr>
            <p:ph idx="1"/>
          </p:nvPr>
        </p:nvPicPr>
        <p:blipFill rotWithShape="1">
          <a:blip r:embed="rId3"/>
          <a:srcRect l="12880" r="10211"/>
          <a:stretch/>
        </p:blipFill>
        <p:spPr>
          <a:xfrm>
            <a:off x="1335184" y="947985"/>
            <a:ext cx="3176953" cy="5584006"/>
          </a:xfrm>
        </p:spPr>
      </p:pic>
      <p:pic>
        <p:nvPicPr>
          <p:cNvPr id="15" name="Picture 14" descr="Chart&#10;&#10;Description automatically generated">
            <a:extLst>
              <a:ext uri="{FF2B5EF4-FFF2-40B4-BE49-F238E27FC236}">
                <a16:creationId xmlns:a16="http://schemas.microsoft.com/office/drawing/2014/main" id="{22A8F582-C2D0-470A-A8E3-ACC8DAE6F895}"/>
              </a:ext>
            </a:extLst>
          </p:cNvPr>
          <p:cNvPicPr>
            <a:picLocks noChangeAspect="1"/>
          </p:cNvPicPr>
          <p:nvPr/>
        </p:nvPicPr>
        <p:blipFill rotWithShape="1">
          <a:blip r:embed="rId4">
            <a:alphaModFix/>
          </a:blip>
          <a:srcRect l="14442" r="13357"/>
          <a:stretch/>
        </p:blipFill>
        <p:spPr>
          <a:xfrm>
            <a:off x="1391880" y="947985"/>
            <a:ext cx="2969687" cy="5584006"/>
          </a:xfrm>
          <a:prstGeom prst="rect">
            <a:avLst/>
          </a:prstGeom>
        </p:spPr>
      </p:pic>
      <p:grpSp>
        <p:nvGrpSpPr>
          <p:cNvPr id="29" name="Group 28">
            <a:extLst>
              <a:ext uri="{FF2B5EF4-FFF2-40B4-BE49-F238E27FC236}">
                <a16:creationId xmlns:a16="http://schemas.microsoft.com/office/drawing/2014/main" id="{29A806CE-278A-4D43-81AA-97ED4C21E425}"/>
              </a:ext>
            </a:extLst>
          </p:cNvPr>
          <p:cNvGrpSpPr/>
          <p:nvPr/>
        </p:nvGrpSpPr>
        <p:grpSpPr>
          <a:xfrm>
            <a:off x="4418263" y="947985"/>
            <a:ext cx="3268107" cy="5584006"/>
            <a:chOff x="4418263" y="947985"/>
            <a:chExt cx="3268107" cy="5584006"/>
          </a:xfrm>
        </p:grpSpPr>
        <p:pic>
          <p:nvPicPr>
            <p:cNvPr id="28" name="Picture 27" descr="Chart&#10;&#10;Description automatically generated">
              <a:extLst>
                <a:ext uri="{FF2B5EF4-FFF2-40B4-BE49-F238E27FC236}">
                  <a16:creationId xmlns:a16="http://schemas.microsoft.com/office/drawing/2014/main" id="{2BBFA7D6-EC97-409E-A6C3-9490838F9D93}"/>
                </a:ext>
              </a:extLst>
            </p:cNvPr>
            <p:cNvPicPr>
              <a:picLocks noChangeAspect="1"/>
            </p:cNvPicPr>
            <p:nvPr/>
          </p:nvPicPr>
          <p:blipFill rotWithShape="1">
            <a:blip r:embed="rId5"/>
            <a:srcRect l="13662" r="7222"/>
            <a:stretch/>
          </p:blipFill>
          <p:spPr>
            <a:xfrm>
              <a:off x="4418263" y="947985"/>
              <a:ext cx="3268107" cy="5584006"/>
            </a:xfrm>
            <a:prstGeom prst="rect">
              <a:avLst/>
            </a:prstGeom>
          </p:spPr>
        </p:pic>
        <p:sp>
          <p:nvSpPr>
            <p:cNvPr id="21" name="Rectangle 20">
              <a:extLst>
                <a:ext uri="{FF2B5EF4-FFF2-40B4-BE49-F238E27FC236}">
                  <a16:creationId xmlns:a16="http://schemas.microsoft.com/office/drawing/2014/main" id="{1AD9A807-5AA8-4564-ACF2-396ACE32F734}"/>
                </a:ext>
              </a:extLst>
            </p:cNvPr>
            <p:cNvSpPr/>
            <p:nvPr/>
          </p:nvSpPr>
          <p:spPr>
            <a:xfrm>
              <a:off x="5220110" y="5260369"/>
              <a:ext cx="832206" cy="523982"/>
            </a:xfrm>
            <a:prstGeom prst="rect">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90%</a:t>
              </a:r>
            </a:p>
          </p:txBody>
        </p:sp>
      </p:grpSp>
      <p:sp>
        <p:nvSpPr>
          <p:cNvPr id="38" name="Freeform: Shape 37">
            <a:extLst>
              <a:ext uri="{FF2B5EF4-FFF2-40B4-BE49-F238E27FC236}">
                <a16:creationId xmlns:a16="http://schemas.microsoft.com/office/drawing/2014/main" id="{2FC2B187-0310-4FEF-B183-F8A91E7155D9}"/>
              </a:ext>
            </a:extLst>
          </p:cNvPr>
          <p:cNvSpPr/>
          <p:nvPr/>
        </p:nvSpPr>
        <p:spPr>
          <a:xfrm>
            <a:off x="2203704" y="1709928"/>
            <a:ext cx="420624" cy="545592"/>
          </a:xfrm>
          <a:custGeom>
            <a:avLst/>
            <a:gdLst>
              <a:gd name="connsiteX0" fmla="*/ 265176 w 420624"/>
              <a:gd name="connsiteY0" fmla="*/ 0 h 502920"/>
              <a:gd name="connsiteX1" fmla="*/ 420624 w 420624"/>
              <a:gd name="connsiteY1" fmla="*/ 73152 h 502920"/>
              <a:gd name="connsiteX2" fmla="*/ 310896 w 420624"/>
              <a:gd name="connsiteY2" fmla="*/ 365760 h 502920"/>
              <a:gd name="connsiteX3" fmla="*/ 109728 w 420624"/>
              <a:gd name="connsiteY3" fmla="*/ 475488 h 502920"/>
              <a:gd name="connsiteX4" fmla="*/ 73152 w 420624"/>
              <a:gd name="connsiteY4" fmla="*/ 502920 h 502920"/>
              <a:gd name="connsiteX5" fmla="*/ 0 w 420624"/>
              <a:gd name="connsiteY5" fmla="*/ 192024 h 502920"/>
              <a:gd name="connsiteX6" fmla="*/ 265176 w 420624"/>
              <a:gd name="connsiteY6" fmla="*/ 0 h 502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0624" h="502920">
                <a:moveTo>
                  <a:pt x="265176" y="0"/>
                </a:moveTo>
                <a:lnTo>
                  <a:pt x="420624" y="73152"/>
                </a:lnTo>
                <a:lnTo>
                  <a:pt x="310896" y="365760"/>
                </a:lnTo>
                <a:lnTo>
                  <a:pt x="109728" y="475488"/>
                </a:lnTo>
                <a:lnTo>
                  <a:pt x="73152" y="502920"/>
                </a:lnTo>
                <a:lnTo>
                  <a:pt x="0" y="192024"/>
                </a:lnTo>
                <a:lnTo>
                  <a:pt x="265176" y="0"/>
                </a:lnTo>
                <a:close/>
              </a:path>
            </a:pathLst>
          </a:custGeom>
          <a:solidFill>
            <a:srgbClr val="FF0000">
              <a:alpha val="25098"/>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702306D3-2DDA-4796-9480-3E98D1FCC361}"/>
              </a:ext>
            </a:extLst>
          </p:cNvPr>
          <p:cNvGrpSpPr/>
          <p:nvPr/>
        </p:nvGrpSpPr>
        <p:grpSpPr>
          <a:xfrm>
            <a:off x="5325894" y="1619655"/>
            <a:ext cx="505838" cy="569068"/>
            <a:chOff x="5325894" y="1619655"/>
            <a:chExt cx="505838" cy="569068"/>
          </a:xfrm>
        </p:grpSpPr>
        <p:sp>
          <p:nvSpPr>
            <p:cNvPr id="40" name="Freeform: Shape 39">
              <a:extLst>
                <a:ext uri="{FF2B5EF4-FFF2-40B4-BE49-F238E27FC236}">
                  <a16:creationId xmlns:a16="http://schemas.microsoft.com/office/drawing/2014/main" id="{6ADF4CAB-A7E9-4A72-9D07-28326EBD0E65}"/>
                </a:ext>
              </a:extLst>
            </p:cNvPr>
            <p:cNvSpPr/>
            <p:nvPr/>
          </p:nvSpPr>
          <p:spPr>
            <a:xfrm>
              <a:off x="5325894" y="1619655"/>
              <a:ext cx="452336" cy="398834"/>
            </a:xfrm>
            <a:custGeom>
              <a:avLst/>
              <a:gdLst>
                <a:gd name="connsiteX0" fmla="*/ 252919 w 452336"/>
                <a:gd name="connsiteY0" fmla="*/ 0 h 398834"/>
                <a:gd name="connsiteX1" fmla="*/ 0 w 452336"/>
                <a:gd name="connsiteY1" fmla="*/ 398834 h 398834"/>
                <a:gd name="connsiteX2" fmla="*/ 452336 w 452336"/>
                <a:gd name="connsiteY2" fmla="*/ 136188 h 398834"/>
                <a:gd name="connsiteX3" fmla="*/ 252919 w 452336"/>
                <a:gd name="connsiteY3" fmla="*/ 0 h 398834"/>
              </a:gdLst>
              <a:ahLst/>
              <a:cxnLst>
                <a:cxn ang="0">
                  <a:pos x="connsiteX0" y="connsiteY0"/>
                </a:cxn>
                <a:cxn ang="0">
                  <a:pos x="connsiteX1" y="connsiteY1"/>
                </a:cxn>
                <a:cxn ang="0">
                  <a:pos x="connsiteX2" y="connsiteY2"/>
                </a:cxn>
                <a:cxn ang="0">
                  <a:pos x="connsiteX3" y="connsiteY3"/>
                </a:cxn>
              </a:cxnLst>
              <a:rect l="l" t="t" r="r" b="b"/>
              <a:pathLst>
                <a:path w="452336" h="398834">
                  <a:moveTo>
                    <a:pt x="252919" y="0"/>
                  </a:moveTo>
                  <a:lnTo>
                    <a:pt x="0" y="398834"/>
                  </a:lnTo>
                  <a:lnTo>
                    <a:pt x="452336" y="136188"/>
                  </a:lnTo>
                  <a:lnTo>
                    <a:pt x="252919" y="0"/>
                  </a:lnTo>
                  <a:close/>
                </a:path>
              </a:pathLst>
            </a:custGeom>
            <a:solidFill>
              <a:schemeClr val="accent5">
                <a:lumMod val="60000"/>
                <a:lumOff val="40000"/>
                <a:alpha val="25098"/>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13F56172-FDE5-4EB3-919A-30B05886D115}"/>
                </a:ext>
              </a:extLst>
            </p:cNvPr>
            <p:cNvSpPr/>
            <p:nvPr/>
          </p:nvSpPr>
          <p:spPr>
            <a:xfrm>
              <a:off x="5325894" y="1765570"/>
              <a:ext cx="505838" cy="423153"/>
            </a:xfrm>
            <a:custGeom>
              <a:avLst/>
              <a:gdLst>
                <a:gd name="connsiteX0" fmla="*/ 423153 w 505838"/>
                <a:gd name="connsiteY0" fmla="*/ 0 h 423153"/>
                <a:gd name="connsiteX1" fmla="*/ 0 w 505838"/>
                <a:gd name="connsiteY1" fmla="*/ 243192 h 423153"/>
                <a:gd name="connsiteX2" fmla="*/ 4863 w 505838"/>
                <a:gd name="connsiteY2" fmla="*/ 393970 h 423153"/>
                <a:gd name="connsiteX3" fmla="*/ 19455 w 505838"/>
                <a:gd name="connsiteY3" fmla="*/ 423153 h 423153"/>
                <a:gd name="connsiteX4" fmla="*/ 111868 w 505838"/>
                <a:gd name="connsiteY4" fmla="*/ 413426 h 423153"/>
                <a:gd name="connsiteX5" fmla="*/ 505838 w 505838"/>
                <a:gd name="connsiteY5" fmla="*/ 252919 h 423153"/>
                <a:gd name="connsiteX6" fmla="*/ 491246 w 505838"/>
                <a:gd name="connsiteY6" fmla="*/ 131324 h 423153"/>
                <a:gd name="connsiteX7" fmla="*/ 491246 w 505838"/>
                <a:gd name="connsiteY7" fmla="*/ 38911 h 423153"/>
                <a:gd name="connsiteX8" fmla="*/ 423153 w 505838"/>
                <a:gd name="connsiteY8" fmla="*/ 0 h 423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5838" h="423153">
                  <a:moveTo>
                    <a:pt x="423153" y="0"/>
                  </a:moveTo>
                  <a:lnTo>
                    <a:pt x="0" y="243192"/>
                  </a:lnTo>
                  <a:lnTo>
                    <a:pt x="4863" y="393970"/>
                  </a:lnTo>
                  <a:lnTo>
                    <a:pt x="19455" y="423153"/>
                  </a:lnTo>
                  <a:lnTo>
                    <a:pt x="111868" y="413426"/>
                  </a:lnTo>
                  <a:lnTo>
                    <a:pt x="505838" y="252919"/>
                  </a:lnTo>
                  <a:lnTo>
                    <a:pt x="491246" y="131324"/>
                  </a:lnTo>
                  <a:lnTo>
                    <a:pt x="491246" y="38911"/>
                  </a:lnTo>
                  <a:lnTo>
                    <a:pt x="423153" y="0"/>
                  </a:lnTo>
                  <a:close/>
                </a:path>
              </a:pathLst>
            </a:custGeom>
            <a:solidFill>
              <a:srgbClr val="FFFF00">
                <a:alpha val="25098"/>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2" name="Freeform: Shape 41">
            <a:extLst>
              <a:ext uri="{FF2B5EF4-FFF2-40B4-BE49-F238E27FC236}">
                <a16:creationId xmlns:a16="http://schemas.microsoft.com/office/drawing/2014/main" id="{C53790B4-1580-40ED-AEC3-C95D3B8E3C66}"/>
              </a:ext>
            </a:extLst>
          </p:cNvPr>
          <p:cNvSpPr/>
          <p:nvPr/>
        </p:nvSpPr>
        <p:spPr>
          <a:xfrm>
            <a:off x="5272392" y="1710349"/>
            <a:ext cx="420624" cy="545592"/>
          </a:xfrm>
          <a:custGeom>
            <a:avLst/>
            <a:gdLst>
              <a:gd name="connsiteX0" fmla="*/ 265176 w 420624"/>
              <a:gd name="connsiteY0" fmla="*/ 0 h 502920"/>
              <a:gd name="connsiteX1" fmla="*/ 420624 w 420624"/>
              <a:gd name="connsiteY1" fmla="*/ 73152 h 502920"/>
              <a:gd name="connsiteX2" fmla="*/ 310896 w 420624"/>
              <a:gd name="connsiteY2" fmla="*/ 365760 h 502920"/>
              <a:gd name="connsiteX3" fmla="*/ 109728 w 420624"/>
              <a:gd name="connsiteY3" fmla="*/ 475488 h 502920"/>
              <a:gd name="connsiteX4" fmla="*/ 73152 w 420624"/>
              <a:gd name="connsiteY4" fmla="*/ 502920 h 502920"/>
              <a:gd name="connsiteX5" fmla="*/ 0 w 420624"/>
              <a:gd name="connsiteY5" fmla="*/ 192024 h 502920"/>
              <a:gd name="connsiteX6" fmla="*/ 265176 w 420624"/>
              <a:gd name="connsiteY6" fmla="*/ 0 h 502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0624" h="502920">
                <a:moveTo>
                  <a:pt x="265176" y="0"/>
                </a:moveTo>
                <a:lnTo>
                  <a:pt x="420624" y="73152"/>
                </a:lnTo>
                <a:lnTo>
                  <a:pt x="310896" y="365760"/>
                </a:lnTo>
                <a:lnTo>
                  <a:pt x="109728" y="475488"/>
                </a:lnTo>
                <a:lnTo>
                  <a:pt x="73152" y="502920"/>
                </a:lnTo>
                <a:lnTo>
                  <a:pt x="0" y="192024"/>
                </a:lnTo>
                <a:lnTo>
                  <a:pt x="265176" y="0"/>
                </a:lnTo>
                <a:close/>
              </a:path>
            </a:pathLst>
          </a:custGeom>
          <a:solidFill>
            <a:srgbClr val="FF0000">
              <a:alpha val="25098"/>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872D82C9-9E2F-41D0-8F15-C54CCC190405}"/>
              </a:ext>
            </a:extLst>
          </p:cNvPr>
          <p:cNvGrpSpPr/>
          <p:nvPr/>
        </p:nvGrpSpPr>
        <p:grpSpPr>
          <a:xfrm>
            <a:off x="4361567" y="947985"/>
            <a:ext cx="3650109" cy="5554960"/>
            <a:chOff x="4361567" y="947985"/>
            <a:chExt cx="3591214" cy="5584006"/>
          </a:xfrm>
        </p:grpSpPr>
        <p:pic>
          <p:nvPicPr>
            <p:cNvPr id="45" name="Picture 44" descr="Chart&#10;&#10;Description automatically generated">
              <a:extLst>
                <a:ext uri="{FF2B5EF4-FFF2-40B4-BE49-F238E27FC236}">
                  <a16:creationId xmlns:a16="http://schemas.microsoft.com/office/drawing/2014/main" id="{03BAA2F6-9759-4865-9170-1306C2786F87}"/>
                </a:ext>
              </a:extLst>
            </p:cNvPr>
            <p:cNvPicPr>
              <a:picLocks noChangeAspect="1"/>
            </p:cNvPicPr>
            <p:nvPr/>
          </p:nvPicPr>
          <p:blipFill rotWithShape="1">
            <a:blip r:embed="rId6">
              <a:alphaModFix/>
            </a:blip>
            <a:srcRect l="13062"/>
            <a:stretch/>
          </p:blipFill>
          <p:spPr>
            <a:xfrm>
              <a:off x="4361567" y="947985"/>
              <a:ext cx="3591214" cy="5584006"/>
            </a:xfrm>
            <a:prstGeom prst="rect">
              <a:avLst/>
            </a:prstGeom>
          </p:spPr>
        </p:pic>
        <p:sp>
          <p:nvSpPr>
            <p:cNvPr id="46" name="Rectangle 45">
              <a:extLst>
                <a:ext uri="{FF2B5EF4-FFF2-40B4-BE49-F238E27FC236}">
                  <a16:creationId xmlns:a16="http://schemas.microsoft.com/office/drawing/2014/main" id="{2B521685-5AB0-4CE1-9959-739511571D48}"/>
                </a:ext>
              </a:extLst>
            </p:cNvPr>
            <p:cNvSpPr/>
            <p:nvPr/>
          </p:nvSpPr>
          <p:spPr>
            <a:xfrm>
              <a:off x="5228438" y="5244413"/>
              <a:ext cx="832206" cy="523982"/>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75%</a:t>
              </a:r>
            </a:p>
          </p:txBody>
        </p:sp>
      </p:grpSp>
      <p:grpSp>
        <p:nvGrpSpPr>
          <p:cNvPr id="50" name="Group 49">
            <a:extLst>
              <a:ext uri="{FF2B5EF4-FFF2-40B4-BE49-F238E27FC236}">
                <a16:creationId xmlns:a16="http://schemas.microsoft.com/office/drawing/2014/main" id="{C8327307-EE8B-4D86-B8E3-9E193ADB30AE}"/>
              </a:ext>
            </a:extLst>
          </p:cNvPr>
          <p:cNvGrpSpPr/>
          <p:nvPr/>
        </p:nvGrpSpPr>
        <p:grpSpPr>
          <a:xfrm>
            <a:off x="5266093" y="1553523"/>
            <a:ext cx="537612" cy="666272"/>
            <a:chOff x="5298006" y="1571481"/>
            <a:chExt cx="537612" cy="666272"/>
          </a:xfrm>
        </p:grpSpPr>
        <p:sp>
          <p:nvSpPr>
            <p:cNvPr id="48" name="Freeform: Shape 47">
              <a:extLst>
                <a:ext uri="{FF2B5EF4-FFF2-40B4-BE49-F238E27FC236}">
                  <a16:creationId xmlns:a16="http://schemas.microsoft.com/office/drawing/2014/main" id="{C3F85655-00B0-4145-81C8-BDFAD9545767}"/>
                </a:ext>
              </a:extLst>
            </p:cNvPr>
            <p:cNvSpPr/>
            <p:nvPr/>
          </p:nvSpPr>
          <p:spPr>
            <a:xfrm>
              <a:off x="5298006" y="1690951"/>
              <a:ext cx="537612" cy="546802"/>
            </a:xfrm>
            <a:custGeom>
              <a:avLst/>
              <a:gdLst>
                <a:gd name="connsiteX0" fmla="*/ 128659 w 537612"/>
                <a:gd name="connsiteY0" fmla="*/ 0 h 546802"/>
                <a:gd name="connsiteX1" fmla="*/ 0 w 537612"/>
                <a:gd name="connsiteY1" fmla="*/ 96494 h 546802"/>
                <a:gd name="connsiteX2" fmla="*/ 50545 w 537612"/>
                <a:gd name="connsiteY2" fmla="*/ 533017 h 546802"/>
                <a:gd name="connsiteX3" fmla="*/ 68925 w 537612"/>
                <a:gd name="connsiteY3" fmla="*/ 546802 h 546802"/>
                <a:gd name="connsiteX4" fmla="*/ 537612 w 537612"/>
                <a:gd name="connsiteY4" fmla="*/ 257318 h 546802"/>
                <a:gd name="connsiteX5" fmla="*/ 537612 w 537612"/>
                <a:gd name="connsiteY5" fmla="*/ 179204 h 546802"/>
                <a:gd name="connsiteX6" fmla="*/ 128659 w 537612"/>
                <a:gd name="connsiteY6" fmla="*/ 0 h 546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7612" h="546802">
                  <a:moveTo>
                    <a:pt x="128659" y="0"/>
                  </a:moveTo>
                  <a:lnTo>
                    <a:pt x="0" y="96494"/>
                  </a:lnTo>
                  <a:lnTo>
                    <a:pt x="50545" y="533017"/>
                  </a:lnTo>
                  <a:lnTo>
                    <a:pt x="68925" y="546802"/>
                  </a:lnTo>
                  <a:lnTo>
                    <a:pt x="537612" y="257318"/>
                  </a:lnTo>
                  <a:lnTo>
                    <a:pt x="537612" y="179204"/>
                  </a:lnTo>
                  <a:lnTo>
                    <a:pt x="128659" y="0"/>
                  </a:lnTo>
                  <a:close/>
                </a:path>
              </a:pathLst>
            </a:custGeom>
            <a:solidFill>
              <a:srgbClr val="FFC000">
                <a:alpha val="25098"/>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16196305-29FD-4D95-8B16-E87AF19EAA30}"/>
                </a:ext>
              </a:extLst>
            </p:cNvPr>
            <p:cNvSpPr/>
            <p:nvPr/>
          </p:nvSpPr>
          <p:spPr>
            <a:xfrm>
              <a:off x="5431255" y="1571481"/>
              <a:ext cx="404363" cy="284889"/>
            </a:xfrm>
            <a:custGeom>
              <a:avLst/>
              <a:gdLst>
                <a:gd name="connsiteX0" fmla="*/ 101095 w 404363"/>
                <a:gd name="connsiteY0" fmla="*/ 0 h 284889"/>
                <a:gd name="connsiteX1" fmla="*/ 101095 w 404363"/>
                <a:gd name="connsiteY1" fmla="*/ 0 h 284889"/>
                <a:gd name="connsiteX2" fmla="*/ 73525 w 404363"/>
                <a:gd name="connsiteY2" fmla="*/ 36760 h 284889"/>
                <a:gd name="connsiteX3" fmla="*/ 27575 w 404363"/>
                <a:gd name="connsiteY3" fmla="*/ 78115 h 284889"/>
                <a:gd name="connsiteX4" fmla="*/ 5 w 404363"/>
                <a:gd name="connsiteY4" fmla="*/ 110280 h 284889"/>
                <a:gd name="connsiteX5" fmla="*/ 381388 w 404363"/>
                <a:gd name="connsiteY5" fmla="*/ 284889 h 284889"/>
                <a:gd name="connsiteX6" fmla="*/ 404363 w 404363"/>
                <a:gd name="connsiteY6" fmla="*/ 257319 h 284889"/>
                <a:gd name="connsiteX7" fmla="*/ 101095 w 404363"/>
                <a:gd name="connsiteY7" fmla="*/ 0 h 2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4363" h="284889">
                  <a:moveTo>
                    <a:pt x="101095" y="0"/>
                  </a:moveTo>
                  <a:lnTo>
                    <a:pt x="101095" y="0"/>
                  </a:lnTo>
                  <a:cubicBezTo>
                    <a:pt x="91905" y="12253"/>
                    <a:pt x="83493" y="25131"/>
                    <a:pt x="73525" y="36760"/>
                  </a:cubicBezTo>
                  <a:cubicBezTo>
                    <a:pt x="33685" y="83240"/>
                    <a:pt x="60392" y="48580"/>
                    <a:pt x="27575" y="78115"/>
                  </a:cubicBezTo>
                  <a:cubicBezTo>
                    <a:pt x="-1078" y="103903"/>
                    <a:pt x="5" y="93026"/>
                    <a:pt x="5" y="110280"/>
                  </a:cubicBezTo>
                  <a:lnTo>
                    <a:pt x="381388" y="284889"/>
                  </a:lnTo>
                  <a:lnTo>
                    <a:pt x="404363" y="257319"/>
                  </a:lnTo>
                  <a:lnTo>
                    <a:pt x="101095" y="0"/>
                  </a:lnTo>
                  <a:close/>
                </a:path>
              </a:pathLst>
            </a:custGeom>
            <a:solidFill>
              <a:schemeClr val="accent5">
                <a:lumMod val="60000"/>
                <a:lumOff val="40000"/>
                <a:alpha val="25098"/>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1" name="Freeform: Shape 50">
            <a:extLst>
              <a:ext uri="{FF2B5EF4-FFF2-40B4-BE49-F238E27FC236}">
                <a16:creationId xmlns:a16="http://schemas.microsoft.com/office/drawing/2014/main" id="{5F2C1773-F1A1-4C38-9DBF-4837E9E96E0D}"/>
              </a:ext>
            </a:extLst>
          </p:cNvPr>
          <p:cNvSpPr/>
          <p:nvPr/>
        </p:nvSpPr>
        <p:spPr>
          <a:xfrm>
            <a:off x="5274877" y="1695766"/>
            <a:ext cx="420624" cy="545592"/>
          </a:xfrm>
          <a:custGeom>
            <a:avLst/>
            <a:gdLst>
              <a:gd name="connsiteX0" fmla="*/ 265176 w 420624"/>
              <a:gd name="connsiteY0" fmla="*/ 0 h 502920"/>
              <a:gd name="connsiteX1" fmla="*/ 420624 w 420624"/>
              <a:gd name="connsiteY1" fmla="*/ 73152 h 502920"/>
              <a:gd name="connsiteX2" fmla="*/ 310896 w 420624"/>
              <a:gd name="connsiteY2" fmla="*/ 365760 h 502920"/>
              <a:gd name="connsiteX3" fmla="*/ 109728 w 420624"/>
              <a:gd name="connsiteY3" fmla="*/ 475488 h 502920"/>
              <a:gd name="connsiteX4" fmla="*/ 73152 w 420624"/>
              <a:gd name="connsiteY4" fmla="*/ 502920 h 502920"/>
              <a:gd name="connsiteX5" fmla="*/ 0 w 420624"/>
              <a:gd name="connsiteY5" fmla="*/ 192024 h 502920"/>
              <a:gd name="connsiteX6" fmla="*/ 265176 w 420624"/>
              <a:gd name="connsiteY6" fmla="*/ 0 h 502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0624" h="502920">
                <a:moveTo>
                  <a:pt x="265176" y="0"/>
                </a:moveTo>
                <a:lnTo>
                  <a:pt x="420624" y="73152"/>
                </a:lnTo>
                <a:lnTo>
                  <a:pt x="310896" y="365760"/>
                </a:lnTo>
                <a:lnTo>
                  <a:pt x="109728" y="475488"/>
                </a:lnTo>
                <a:lnTo>
                  <a:pt x="73152" y="502920"/>
                </a:lnTo>
                <a:lnTo>
                  <a:pt x="0" y="192024"/>
                </a:lnTo>
                <a:lnTo>
                  <a:pt x="265176" y="0"/>
                </a:lnTo>
                <a:close/>
              </a:path>
            </a:pathLst>
          </a:custGeom>
          <a:solidFill>
            <a:srgbClr val="FF0000">
              <a:alpha val="25098"/>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4A28ADE9-0359-41DD-9B30-3893C3DD782C}"/>
              </a:ext>
            </a:extLst>
          </p:cNvPr>
          <p:cNvGrpSpPr/>
          <p:nvPr/>
        </p:nvGrpSpPr>
        <p:grpSpPr>
          <a:xfrm>
            <a:off x="4462743" y="969271"/>
            <a:ext cx="3548933" cy="5525914"/>
            <a:chOff x="4418264" y="947985"/>
            <a:chExt cx="3503746" cy="5584006"/>
          </a:xfrm>
        </p:grpSpPr>
        <p:pic>
          <p:nvPicPr>
            <p:cNvPr id="53" name="Picture 52" descr="Chart&#10;&#10;Description automatically generated">
              <a:extLst>
                <a:ext uri="{FF2B5EF4-FFF2-40B4-BE49-F238E27FC236}">
                  <a16:creationId xmlns:a16="http://schemas.microsoft.com/office/drawing/2014/main" id="{9A0AE7B4-2CE4-4A35-AA1A-EA0D814A701B}"/>
                </a:ext>
              </a:extLst>
            </p:cNvPr>
            <p:cNvPicPr>
              <a:picLocks noChangeAspect="1"/>
            </p:cNvPicPr>
            <p:nvPr/>
          </p:nvPicPr>
          <p:blipFill rotWithShape="1">
            <a:blip r:embed="rId7">
              <a:alphaModFix/>
            </a:blip>
            <a:srcRect l="15179"/>
            <a:stretch/>
          </p:blipFill>
          <p:spPr>
            <a:xfrm>
              <a:off x="4418264" y="947985"/>
              <a:ext cx="3503746" cy="5584006"/>
            </a:xfrm>
            <a:prstGeom prst="rect">
              <a:avLst/>
            </a:prstGeom>
          </p:spPr>
        </p:pic>
        <p:sp>
          <p:nvSpPr>
            <p:cNvPr id="54" name="Rectangle 53">
              <a:extLst>
                <a:ext uri="{FF2B5EF4-FFF2-40B4-BE49-F238E27FC236}">
                  <a16:creationId xmlns:a16="http://schemas.microsoft.com/office/drawing/2014/main" id="{3A3B4DD4-881E-4E38-AA1E-E0DD54164152}"/>
                </a:ext>
              </a:extLst>
            </p:cNvPr>
            <p:cNvSpPr/>
            <p:nvPr/>
          </p:nvSpPr>
          <p:spPr>
            <a:xfrm>
              <a:off x="5137812" y="5244413"/>
              <a:ext cx="832206" cy="523982"/>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50%</a:t>
              </a:r>
            </a:p>
          </p:txBody>
        </p:sp>
      </p:grpSp>
      <p:sp>
        <p:nvSpPr>
          <p:cNvPr id="55" name="Freeform: Shape 54">
            <a:extLst>
              <a:ext uri="{FF2B5EF4-FFF2-40B4-BE49-F238E27FC236}">
                <a16:creationId xmlns:a16="http://schemas.microsoft.com/office/drawing/2014/main" id="{905C7F84-66AC-4904-B14F-E50409F97227}"/>
              </a:ext>
            </a:extLst>
          </p:cNvPr>
          <p:cNvSpPr/>
          <p:nvPr/>
        </p:nvSpPr>
        <p:spPr>
          <a:xfrm>
            <a:off x="5117215" y="1277197"/>
            <a:ext cx="701386" cy="976745"/>
          </a:xfrm>
          <a:custGeom>
            <a:avLst/>
            <a:gdLst>
              <a:gd name="connsiteX0" fmla="*/ 701386 w 701386"/>
              <a:gd name="connsiteY0" fmla="*/ 706581 h 976745"/>
              <a:gd name="connsiteX1" fmla="*/ 244186 w 701386"/>
              <a:gd name="connsiteY1" fmla="*/ 976745 h 976745"/>
              <a:gd name="connsiteX2" fmla="*/ 103909 w 701386"/>
              <a:gd name="connsiteY2" fmla="*/ 218209 h 976745"/>
              <a:gd name="connsiteX3" fmla="*/ 0 w 701386"/>
              <a:gd name="connsiteY3" fmla="*/ 119495 h 976745"/>
              <a:gd name="connsiteX4" fmla="*/ 119495 w 701386"/>
              <a:gd name="connsiteY4" fmla="*/ 0 h 976745"/>
              <a:gd name="connsiteX5" fmla="*/ 192231 w 701386"/>
              <a:gd name="connsiteY5" fmla="*/ 103909 h 976745"/>
              <a:gd name="connsiteX6" fmla="*/ 696191 w 701386"/>
              <a:gd name="connsiteY6" fmla="*/ 535131 h 976745"/>
              <a:gd name="connsiteX7" fmla="*/ 701386 w 701386"/>
              <a:gd name="connsiteY7" fmla="*/ 706581 h 976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1386" h="976745">
                <a:moveTo>
                  <a:pt x="701386" y="706581"/>
                </a:moveTo>
                <a:lnTo>
                  <a:pt x="244186" y="976745"/>
                </a:lnTo>
                <a:lnTo>
                  <a:pt x="103909" y="218209"/>
                </a:lnTo>
                <a:lnTo>
                  <a:pt x="0" y="119495"/>
                </a:lnTo>
                <a:lnTo>
                  <a:pt x="119495" y="0"/>
                </a:lnTo>
                <a:lnTo>
                  <a:pt x="192231" y="103909"/>
                </a:lnTo>
                <a:lnTo>
                  <a:pt x="696191" y="535131"/>
                </a:lnTo>
                <a:lnTo>
                  <a:pt x="701386" y="706581"/>
                </a:lnTo>
                <a:close/>
              </a:path>
            </a:pathLst>
          </a:custGeom>
          <a:solidFill>
            <a:srgbClr val="FFFF00">
              <a:alpha val="25098"/>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9801C2DB-AE50-4D30-83A1-85EDF007B7EB}"/>
              </a:ext>
            </a:extLst>
          </p:cNvPr>
          <p:cNvSpPr/>
          <p:nvPr/>
        </p:nvSpPr>
        <p:spPr>
          <a:xfrm>
            <a:off x="5278958" y="1694556"/>
            <a:ext cx="420624" cy="545592"/>
          </a:xfrm>
          <a:custGeom>
            <a:avLst/>
            <a:gdLst>
              <a:gd name="connsiteX0" fmla="*/ 265176 w 420624"/>
              <a:gd name="connsiteY0" fmla="*/ 0 h 502920"/>
              <a:gd name="connsiteX1" fmla="*/ 420624 w 420624"/>
              <a:gd name="connsiteY1" fmla="*/ 73152 h 502920"/>
              <a:gd name="connsiteX2" fmla="*/ 310896 w 420624"/>
              <a:gd name="connsiteY2" fmla="*/ 365760 h 502920"/>
              <a:gd name="connsiteX3" fmla="*/ 109728 w 420624"/>
              <a:gd name="connsiteY3" fmla="*/ 475488 h 502920"/>
              <a:gd name="connsiteX4" fmla="*/ 73152 w 420624"/>
              <a:gd name="connsiteY4" fmla="*/ 502920 h 502920"/>
              <a:gd name="connsiteX5" fmla="*/ 0 w 420624"/>
              <a:gd name="connsiteY5" fmla="*/ 192024 h 502920"/>
              <a:gd name="connsiteX6" fmla="*/ 265176 w 420624"/>
              <a:gd name="connsiteY6" fmla="*/ 0 h 502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0624" h="502920">
                <a:moveTo>
                  <a:pt x="265176" y="0"/>
                </a:moveTo>
                <a:lnTo>
                  <a:pt x="420624" y="73152"/>
                </a:lnTo>
                <a:lnTo>
                  <a:pt x="310896" y="365760"/>
                </a:lnTo>
                <a:lnTo>
                  <a:pt x="109728" y="475488"/>
                </a:lnTo>
                <a:lnTo>
                  <a:pt x="73152" y="502920"/>
                </a:lnTo>
                <a:lnTo>
                  <a:pt x="0" y="192024"/>
                </a:lnTo>
                <a:lnTo>
                  <a:pt x="265176" y="0"/>
                </a:lnTo>
                <a:close/>
              </a:path>
            </a:pathLst>
          </a:custGeom>
          <a:solidFill>
            <a:srgbClr val="FF0000">
              <a:alpha val="25098"/>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717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xit"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hidden"/>
                                      </p:to>
                                    </p:set>
                                  </p:childTnLst>
                                </p:cTn>
                              </p:par>
                              <p:par>
                                <p:cTn id="17" presetID="1" presetClass="exit" presetSubtype="0" fill="hold" grpId="1" nodeType="withEffect">
                                  <p:stCondLst>
                                    <p:cond delay="0"/>
                                  </p:stCondLst>
                                  <p:childTnLst>
                                    <p:set>
                                      <p:cBhvr>
                                        <p:cTn id="18" dur="1" fill="hold">
                                          <p:stCondLst>
                                            <p:cond delay="0"/>
                                          </p:stCondLst>
                                        </p:cTn>
                                        <p:tgtEl>
                                          <p:spTgt spid="2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43"/>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50"/>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5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55"/>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7" grpId="1"/>
      <p:bldP spid="25" grpId="0"/>
      <p:bldP spid="38" grpId="0" animBg="1"/>
      <p:bldP spid="42" grpId="0" animBg="1"/>
      <p:bldP spid="51" grpId="0" animBg="1"/>
      <p:bldP spid="55" grpId="0" animBg="1"/>
      <p:bldP spid="55" grpId="1" animBg="1"/>
      <p:bldP spid="5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2257" y="358815"/>
            <a:ext cx="8229600" cy="1143000"/>
          </a:xfrm>
        </p:spPr>
        <p:txBody>
          <a:bodyPr/>
          <a:lstStyle/>
          <a:p>
            <a:pPr marL="0" lvl="0" indent="0">
              <a:buNone/>
            </a:pPr>
            <a:r>
              <a:rPr lang="en-US" dirty="0"/>
              <a:t>Prediction</a:t>
            </a:r>
            <a:endParaRPr dirty="0"/>
          </a:p>
        </p:txBody>
      </p:sp>
      <p:sp>
        <p:nvSpPr>
          <p:cNvPr id="3" name="Content Placeholder 2"/>
          <p:cNvSpPr>
            <a:spLocks noGrp="1"/>
          </p:cNvSpPr>
          <p:nvPr>
            <p:ph idx="1"/>
          </p:nvPr>
        </p:nvSpPr>
        <p:spPr>
          <a:xfrm>
            <a:off x="351049" y="1633595"/>
            <a:ext cx="5258640" cy="4312507"/>
          </a:xfrm>
        </p:spPr>
        <p:txBody>
          <a:bodyPr>
            <a:normAutofit/>
          </a:bodyPr>
          <a:lstStyle/>
          <a:p>
            <a:pPr marL="0" lvl="0" indent="0">
              <a:buNone/>
            </a:pPr>
            <a:endParaRPr lang="en-US" dirty="0"/>
          </a:p>
          <a:p>
            <a:pPr marL="0" lvl="0" indent="0">
              <a:buNone/>
            </a:pPr>
            <a:endParaRPr lang="en-US" dirty="0"/>
          </a:p>
          <a:p>
            <a:pPr marL="0" indent="0">
              <a:buNone/>
            </a:pPr>
            <a:r>
              <a:rPr lang="en-US" dirty="0"/>
              <a:t>Areas with lower species diversity in the trawl catch data will be less effected by reducing trawling effort.</a:t>
            </a:r>
          </a:p>
          <a:p>
            <a:pPr marL="0" lvl="0" indent="0">
              <a:buNone/>
            </a:pPr>
            <a:endParaRPr lang="en-US" dirty="0"/>
          </a:p>
          <a:p>
            <a:pPr marL="0" lvl="0" indent="0">
              <a:buNone/>
            </a:pPr>
            <a:endParaRPr dirty="0"/>
          </a:p>
        </p:txBody>
      </p:sp>
      <p:pic>
        <p:nvPicPr>
          <p:cNvPr id="10" name="Picture 9" descr="A picture containing map&#10;&#10;Description automatically generated">
            <a:extLst>
              <a:ext uri="{FF2B5EF4-FFF2-40B4-BE49-F238E27FC236}">
                <a16:creationId xmlns:a16="http://schemas.microsoft.com/office/drawing/2014/main" id="{D1E626FF-0C27-4B77-A2D4-F887CA01D081}"/>
              </a:ext>
            </a:extLst>
          </p:cNvPr>
          <p:cNvPicPr>
            <a:picLocks noChangeAspect="1"/>
          </p:cNvPicPr>
          <p:nvPr/>
        </p:nvPicPr>
        <p:blipFill rotWithShape="1">
          <a:blip r:embed="rId3"/>
          <a:srcRect l="30787" r="30561"/>
          <a:stretch/>
        </p:blipFill>
        <p:spPr>
          <a:xfrm>
            <a:off x="5609689" y="0"/>
            <a:ext cx="3534311" cy="6858000"/>
          </a:xfrm>
          <a:prstGeom prst="rect">
            <a:avLst/>
          </a:prstGeom>
        </p:spPr>
      </p:pic>
      <p:grpSp>
        <p:nvGrpSpPr>
          <p:cNvPr id="16" name="Group 15">
            <a:extLst>
              <a:ext uri="{FF2B5EF4-FFF2-40B4-BE49-F238E27FC236}">
                <a16:creationId xmlns:a16="http://schemas.microsoft.com/office/drawing/2014/main" id="{A9C1709F-B5B9-47A2-BDF9-CD933229587B}"/>
              </a:ext>
            </a:extLst>
          </p:cNvPr>
          <p:cNvGrpSpPr/>
          <p:nvPr/>
        </p:nvGrpSpPr>
        <p:grpSpPr>
          <a:xfrm>
            <a:off x="6190669" y="1633595"/>
            <a:ext cx="1600567" cy="3701259"/>
            <a:chOff x="6190669" y="1633595"/>
            <a:chExt cx="1600567" cy="3701259"/>
          </a:xfrm>
        </p:grpSpPr>
        <p:grpSp>
          <p:nvGrpSpPr>
            <p:cNvPr id="13" name="Group 12">
              <a:extLst>
                <a:ext uri="{FF2B5EF4-FFF2-40B4-BE49-F238E27FC236}">
                  <a16:creationId xmlns:a16="http://schemas.microsoft.com/office/drawing/2014/main" id="{D01F7C1D-37A4-43AC-BE7E-B699A6016B67}"/>
                </a:ext>
              </a:extLst>
            </p:cNvPr>
            <p:cNvGrpSpPr/>
            <p:nvPr/>
          </p:nvGrpSpPr>
          <p:grpSpPr>
            <a:xfrm>
              <a:off x="6883685" y="1633595"/>
              <a:ext cx="907551" cy="3701259"/>
              <a:chOff x="6883685" y="1633595"/>
              <a:chExt cx="907551" cy="3701259"/>
            </a:xfrm>
          </p:grpSpPr>
          <p:sp>
            <p:nvSpPr>
              <p:cNvPr id="11" name="Rectangle 10">
                <a:extLst>
                  <a:ext uri="{FF2B5EF4-FFF2-40B4-BE49-F238E27FC236}">
                    <a16:creationId xmlns:a16="http://schemas.microsoft.com/office/drawing/2014/main" id="{1022708A-C39F-40D7-9C7E-A32EC4532FE2}"/>
                  </a:ext>
                </a:extLst>
              </p:cNvPr>
              <p:cNvSpPr/>
              <p:nvPr/>
            </p:nvSpPr>
            <p:spPr>
              <a:xfrm>
                <a:off x="6883685" y="1633595"/>
                <a:ext cx="503434" cy="1089057"/>
              </a:xfrm>
              <a:prstGeom prst="rect">
                <a:avLst/>
              </a:prstGeom>
              <a:noFill/>
              <a:ln w="28575">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8839E18-418E-4A90-B772-ED80C371F01B}"/>
                  </a:ext>
                </a:extLst>
              </p:cNvPr>
              <p:cNvSpPr/>
              <p:nvPr/>
            </p:nvSpPr>
            <p:spPr>
              <a:xfrm rot="19813061">
                <a:off x="7287802" y="4245797"/>
                <a:ext cx="503434" cy="1089057"/>
              </a:xfrm>
              <a:prstGeom prst="rect">
                <a:avLst/>
              </a:prstGeom>
              <a:noFill/>
              <a:ln w="28575">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A4195927-564F-4A29-A623-7DB3E13CFA84}"/>
                </a:ext>
              </a:extLst>
            </p:cNvPr>
            <p:cNvSpPr txBox="1"/>
            <p:nvPr/>
          </p:nvSpPr>
          <p:spPr>
            <a:xfrm>
              <a:off x="6429186" y="4837656"/>
              <a:ext cx="828157" cy="369332"/>
            </a:xfrm>
            <a:prstGeom prst="rect">
              <a:avLst/>
            </a:prstGeom>
            <a:noFill/>
          </p:spPr>
          <p:txBody>
            <a:bodyPr wrap="square" rtlCol="0">
              <a:spAutoFit/>
            </a:bodyPr>
            <a:lstStyle/>
            <a:p>
              <a:r>
                <a:rPr lang="en-US" dirty="0"/>
                <a:t>Box 2</a:t>
              </a:r>
            </a:p>
          </p:txBody>
        </p:sp>
        <p:sp>
          <p:nvSpPr>
            <p:cNvPr id="15" name="TextBox 14">
              <a:extLst>
                <a:ext uri="{FF2B5EF4-FFF2-40B4-BE49-F238E27FC236}">
                  <a16:creationId xmlns:a16="http://schemas.microsoft.com/office/drawing/2014/main" id="{87FFB5A6-F9D6-4715-8CBC-613E1C145A7A}"/>
                </a:ext>
              </a:extLst>
            </p:cNvPr>
            <p:cNvSpPr txBox="1"/>
            <p:nvPr/>
          </p:nvSpPr>
          <p:spPr>
            <a:xfrm>
              <a:off x="6190669" y="1878092"/>
              <a:ext cx="828157" cy="369332"/>
            </a:xfrm>
            <a:prstGeom prst="rect">
              <a:avLst/>
            </a:prstGeom>
            <a:noFill/>
          </p:spPr>
          <p:txBody>
            <a:bodyPr wrap="square" rtlCol="0">
              <a:spAutoFit/>
            </a:bodyPr>
            <a:lstStyle/>
            <a:p>
              <a:r>
                <a:rPr lang="en-US" dirty="0"/>
                <a:t>Box 1</a:t>
              </a:r>
            </a:p>
          </p:txBody>
        </p:sp>
      </p:grpSp>
    </p:spTree>
    <p:extLst>
      <p:ext uri="{BB962C8B-B14F-4D97-AF65-F5344CB8AC3E}">
        <p14:creationId xmlns:p14="http://schemas.microsoft.com/office/powerpoint/2010/main" val="296180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map&#10;&#10;Description automatically generated">
            <a:extLst>
              <a:ext uri="{FF2B5EF4-FFF2-40B4-BE49-F238E27FC236}">
                <a16:creationId xmlns:a16="http://schemas.microsoft.com/office/drawing/2014/main" id="{56C5999F-5053-44D8-8E5E-344BDA09C172}"/>
              </a:ext>
            </a:extLst>
          </p:cNvPr>
          <p:cNvPicPr>
            <a:picLocks noChangeAspect="1"/>
          </p:cNvPicPr>
          <p:nvPr/>
        </p:nvPicPr>
        <p:blipFill rotWithShape="1">
          <a:blip r:embed="rId3">
            <a:alphaModFix/>
          </a:blip>
          <a:srcRect l="30787" r="29663"/>
          <a:stretch/>
        </p:blipFill>
        <p:spPr>
          <a:xfrm>
            <a:off x="5039474" y="0"/>
            <a:ext cx="3616504" cy="6858000"/>
          </a:xfrm>
          <a:prstGeom prst="rect">
            <a:avLst/>
          </a:prstGeom>
        </p:spPr>
      </p:pic>
      <p:sp>
        <p:nvSpPr>
          <p:cNvPr id="2" name="Title 1"/>
          <p:cNvSpPr>
            <a:spLocks noGrp="1"/>
          </p:cNvSpPr>
          <p:nvPr>
            <p:ph type="title"/>
          </p:nvPr>
        </p:nvSpPr>
        <p:spPr>
          <a:xfrm>
            <a:off x="-1711078" y="105389"/>
            <a:ext cx="8229600" cy="1143000"/>
          </a:xfrm>
        </p:spPr>
        <p:txBody>
          <a:bodyPr/>
          <a:lstStyle/>
          <a:p>
            <a:pPr marL="0" lvl="0" indent="0">
              <a:buNone/>
            </a:pPr>
            <a:r>
              <a:rPr lang="en-US" dirty="0"/>
              <a:t>Prediction (cont.)</a:t>
            </a:r>
            <a:endParaRPr dirty="0"/>
          </a:p>
        </p:txBody>
      </p:sp>
      <p:grpSp>
        <p:nvGrpSpPr>
          <p:cNvPr id="32" name="Group 31">
            <a:extLst>
              <a:ext uri="{FF2B5EF4-FFF2-40B4-BE49-F238E27FC236}">
                <a16:creationId xmlns:a16="http://schemas.microsoft.com/office/drawing/2014/main" id="{DAB6A06E-CD4B-45F9-83C6-86341F37531D}"/>
              </a:ext>
            </a:extLst>
          </p:cNvPr>
          <p:cNvGrpSpPr/>
          <p:nvPr/>
        </p:nvGrpSpPr>
        <p:grpSpPr>
          <a:xfrm>
            <a:off x="6253108" y="1048617"/>
            <a:ext cx="1785815" cy="5233331"/>
            <a:chOff x="6253108" y="1048617"/>
            <a:chExt cx="1785815" cy="5233331"/>
          </a:xfrm>
        </p:grpSpPr>
        <p:sp>
          <p:nvSpPr>
            <p:cNvPr id="26" name="Multiplication Sign 25">
              <a:extLst>
                <a:ext uri="{FF2B5EF4-FFF2-40B4-BE49-F238E27FC236}">
                  <a16:creationId xmlns:a16="http://schemas.microsoft.com/office/drawing/2014/main" id="{724BDEEB-20DC-4F1C-960B-746DC9C5E6F2}"/>
                </a:ext>
              </a:extLst>
            </p:cNvPr>
            <p:cNvSpPr/>
            <p:nvPr/>
          </p:nvSpPr>
          <p:spPr>
            <a:xfrm>
              <a:off x="6253108" y="1048617"/>
              <a:ext cx="154005" cy="156094"/>
            </a:xfrm>
            <a:prstGeom prst="mathMultiply">
              <a:avLst/>
            </a:prstGeom>
            <a:solidFill>
              <a:srgbClr val="FFFF00"/>
            </a:solidFill>
            <a:ln>
              <a:solidFill>
                <a:schemeClr val="bg2">
                  <a:lumMod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Multiplication Sign 26">
              <a:extLst>
                <a:ext uri="{FF2B5EF4-FFF2-40B4-BE49-F238E27FC236}">
                  <a16:creationId xmlns:a16="http://schemas.microsoft.com/office/drawing/2014/main" id="{F4B3D69E-ACD5-413A-AB99-F5A89233EA6E}"/>
                </a:ext>
              </a:extLst>
            </p:cNvPr>
            <p:cNvSpPr/>
            <p:nvPr/>
          </p:nvSpPr>
          <p:spPr>
            <a:xfrm>
              <a:off x="6449341" y="1821677"/>
              <a:ext cx="154005" cy="156094"/>
            </a:xfrm>
            <a:prstGeom prst="mathMultiply">
              <a:avLst/>
            </a:prstGeom>
            <a:solidFill>
              <a:srgbClr val="FFFF00"/>
            </a:solidFill>
            <a:ln>
              <a:solidFill>
                <a:schemeClr val="bg2">
                  <a:lumMod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Multiplication Sign 27">
              <a:extLst>
                <a:ext uri="{FF2B5EF4-FFF2-40B4-BE49-F238E27FC236}">
                  <a16:creationId xmlns:a16="http://schemas.microsoft.com/office/drawing/2014/main" id="{9B146D46-0FAD-42F0-9247-2C7EFD5B083D}"/>
                </a:ext>
              </a:extLst>
            </p:cNvPr>
            <p:cNvSpPr/>
            <p:nvPr/>
          </p:nvSpPr>
          <p:spPr>
            <a:xfrm>
              <a:off x="6372338" y="2538637"/>
              <a:ext cx="154005" cy="156094"/>
            </a:xfrm>
            <a:prstGeom prst="mathMultiply">
              <a:avLst/>
            </a:prstGeom>
            <a:solidFill>
              <a:srgbClr val="FFFF00"/>
            </a:solidFill>
            <a:ln>
              <a:solidFill>
                <a:schemeClr val="bg2">
                  <a:lumMod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Multiplication Sign 28">
              <a:extLst>
                <a:ext uri="{FF2B5EF4-FFF2-40B4-BE49-F238E27FC236}">
                  <a16:creationId xmlns:a16="http://schemas.microsoft.com/office/drawing/2014/main" id="{5249051C-2F25-4353-B768-8D3423F4083F}"/>
                </a:ext>
              </a:extLst>
            </p:cNvPr>
            <p:cNvSpPr/>
            <p:nvPr/>
          </p:nvSpPr>
          <p:spPr>
            <a:xfrm>
              <a:off x="7617783" y="5575157"/>
              <a:ext cx="154005" cy="156094"/>
            </a:xfrm>
            <a:prstGeom prst="mathMultiply">
              <a:avLst/>
            </a:prstGeom>
            <a:solidFill>
              <a:srgbClr val="FFFF00"/>
            </a:solidFill>
            <a:ln>
              <a:solidFill>
                <a:schemeClr val="bg2">
                  <a:lumMod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Multiplication Sign 30">
              <a:extLst>
                <a:ext uri="{FF2B5EF4-FFF2-40B4-BE49-F238E27FC236}">
                  <a16:creationId xmlns:a16="http://schemas.microsoft.com/office/drawing/2014/main" id="{59F0F61A-1A2F-4DB7-A342-EEB08620E5E7}"/>
                </a:ext>
              </a:extLst>
            </p:cNvPr>
            <p:cNvSpPr/>
            <p:nvPr/>
          </p:nvSpPr>
          <p:spPr>
            <a:xfrm>
              <a:off x="7884918" y="6125854"/>
              <a:ext cx="154005" cy="156094"/>
            </a:xfrm>
            <a:prstGeom prst="mathMultiply">
              <a:avLst/>
            </a:prstGeom>
            <a:solidFill>
              <a:srgbClr val="FFFF00"/>
            </a:solidFill>
            <a:ln>
              <a:solidFill>
                <a:schemeClr val="bg2">
                  <a:lumMod val="1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8" name="Picture 37" descr="Histogram&#10;&#10;Description automatically generated">
            <a:extLst>
              <a:ext uri="{FF2B5EF4-FFF2-40B4-BE49-F238E27FC236}">
                <a16:creationId xmlns:a16="http://schemas.microsoft.com/office/drawing/2014/main" id="{CEE4B663-B455-4ED8-84D0-C90DFDEBE117}"/>
              </a:ext>
            </a:extLst>
          </p:cNvPr>
          <p:cNvPicPr>
            <a:picLocks noChangeAspect="1"/>
          </p:cNvPicPr>
          <p:nvPr/>
        </p:nvPicPr>
        <p:blipFill rotWithShape="1">
          <a:blip r:embed="rId4"/>
          <a:srcRect t="39712" r="49352" b="30144"/>
          <a:stretch/>
        </p:blipFill>
        <p:spPr>
          <a:xfrm>
            <a:off x="136738" y="2371726"/>
            <a:ext cx="5039409" cy="2249420"/>
          </a:xfrm>
          <a:prstGeom prst="rect">
            <a:avLst/>
          </a:prstGeom>
        </p:spPr>
      </p:pic>
      <p:sp>
        <p:nvSpPr>
          <p:cNvPr id="3" name="TextBox 2">
            <a:extLst>
              <a:ext uri="{FF2B5EF4-FFF2-40B4-BE49-F238E27FC236}">
                <a16:creationId xmlns:a16="http://schemas.microsoft.com/office/drawing/2014/main" id="{9E93E2D9-BB8F-4533-9BEB-D57179FD2593}"/>
              </a:ext>
            </a:extLst>
          </p:cNvPr>
          <p:cNvSpPr txBox="1"/>
          <p:nvPr/>
        </p:nvSpPr>
        <p:spPr>
          <a:xfrm>
            <a:off x="12217" y="4507980"/>
            <a:ext cx="475805" cy="407773"/>
          </a:xfrm>
          <a:prstGeom prst="rect">
            <a:avLst/>
          </a:prstGeom>
          <a:solidFill>
            <a:schemeClr val="bg1"/>
          </a:solidFill>
        </p:spPr>
        <p:txBody>
          <a:bodyPr wrap="square" rtlCol="0">
            <a:spAutoFit/>
          </a:bodyPr>
          <a:lstStyle/>
          <a:p>
            <a:endParaRPr lang="en-US" dirty="0"/>
          </a:p>
        </p:txBody>
      </p:sp>
      <p:grpSp>
        <p:nvGrpSpPr>
          <p:cNvPr id="6" name="Group 5">
            <a:extLst>
              <a:ext uri="{FF2B5EF4-FFF2-40B4-BE49-F238E27FC236}">
                <a16:creationId xmlns:a16="http://schemas.microsoft.com/office/drawing/2014/main" id="{5BF26525-AED2-40F6-9567-040E7F94F51D}"/>
              </a:ext>
            </a:extLst>
          </p:cNvPr>
          <p:cNvGrpSpPr/>
          <p:nvPr/>
        </p:nvGrpSpPr>
        <p:grpSpPr>
          <a:xfrm>
            <a:off x="42041" y="4733944"/>
            <a:ext cx="1814471" cy="1469957"/>
            <a:chOff x="99346" y="5238244"/>
            <a:chExt cx="1814471" cy="1469957"/>
          </a:xfrm>
        </p:grpSpPr>
        <p:pic>
          <p:nvPicPr>
            <p:cNvPr id="12" name="Picture 11" descr="Histogram&#10;&#10;Description automatically generated">
              <a:extLst>
                <a:ext uri="{FF2B5EF4-FFF2-40B4-BE49-F238E27FC236}">
                  <a16:creationId xmlns:a16="http://schemas.microsoft.com/office/drawing/2014/main" id="{A0AC6D50-B149-4E14-B7AB-79B5D59F5DE4}"/>
                </a:ext>
              </a:extLst>
            </p:cNvPr>
            <p:cNvPicPr>
              <a:picLocks noChangeAspect="1"/>
            </p:cNvPicPr>
            <p:nvPr/>
          </p:nvPicPr>
          <p:blipFill rotWithShape="1">
            <a:blip r:embed="rId4"/>
            <a:srcRect l="68816" t="80294" r="17916" b="9853"/>
            <a:stretch/>
          </p:blipFill>
          <p:spPr>
            <a:xfrm>
              <a:off x="99346" y="5238244"/>
              <a:ext cx="1728961" cy="962965"/>
            </a:xfrm>
            <a:prstGeom prst="rect">
              <a:avLst/>
            </a:prstGeom>
          </p:spPr>
        </p:pic>
        <p:pic>
          <p:nvPicPr>
            <p:cNvPr id="16" name="Picture 15" descr="Graphical user interface, chart&#10;&#10;Description automatically generated">
              <a:extLst>
                <a:ext uri="{FF2B5EF4-FFF2-40B4-BE49-F238E27FC236}">
                  <a16:creationId xmlns:a16="http://schemas.microsoft.com/office/drawing/2014/main" id="{9870478E-D889-4FD0-9407-13C0B64C6B84}"/>
                </a:ext>
              </a:extLst>
            </p:cNvPr>
            <p:cNvPicPr>
              <a:picLocks noChangeAspect="1"/>
            </p:cNvPicPr>
            <p:nvPr/>
          </p:nvPicPr>
          <p:blipFill rotWithShape="1">
            <a:blip r:embed="rId5"/>
            <a:srcRect l="69620" t="88678" r="17492" b="4591"/>
            <a:stretch/>
          </p:blipFill>
          <p:spPr>
            <a:xfrm>
              <a:off x="184856" y="5996279"/>
              <a:ext cx="1728961" cy="711922"/>
            </a:xfrm>
            <a:prstGeom prst="rect">
              <a:avLst/>
            </a:prstGeom>
          </p:spPr>
        </p:pic>
      </p:grpSp>
      <p:sp>
        <p:nvSpPr>
          <p:cNvPr id="11" name="Arrow: Right 10">
            <a:extLst>
              <a:ext uri="{FF2B5EF4-FFF2-40B4-BE49-F238E27FC236}">
                <a16:creationId xmlns:a16="http://schemas.microsoft.com/office/drawing/2014/main" id="{D9AEF483-5E99-457B-BABA-36472A828D47}"/>
              </a:ext>
            </a:extLst>
          </p:cNvPr>
          <p:cNvSpPr/>
          <p:nvPr/>
        </p:nvSpPr>
        <p:spPr>
          <a:xfrm rot="12138400">
            <a:off x="6597652" y="2704912"/>
            <a:ext cx="1223320" cy="340073"/>
          </a:xfrm>
          <a:prstGeom prst="rightArrow">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4609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429D3-442E-48D3-8A28-6383F4EB5C5B}"/>
              </a:ext>
            </a:extLst>
          </p:cNvPr>
          <p:cNvSpPr>
            <a:spLocks noGrp="1"/>
          </p:cNvSpPr>
          <p:nvPr>
            <p:ph type="title"/>
          </p:nvPr>
        </p:nvSpPr>
        <p:spPr>
          <a:xfrm>
            <a:off x="457200" y="1168488"/>
            <a:ext cx="8229600" cy="3711735"/>
          </a:xfrm>
        </p:spPr>
        <p:txBody>
          <a:bodyPr>
            <a:normAutofit/>
          </a:bodyPr>
          <a:lstStyle/>
          <a:p>
            <a:r>
              <a:rPr lang="en-US" sz="7200" dirty="0"/>
              <a:t>Results</a:t>
            </a:r>
          </a:p>
        </p:txBody>
      </p:sp>
    </p:spTree>
    <p:extLst>
      <p:ext uri="{BB962C8B-B14F-4D97-AF65-F5344CB8AC3E}">
        <p14:creationId xmlns:p14="http://schemas.microsoft.com/office/powerpoint/2010/main" val="2419269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2590</TotalTime>
  <Words>2055</Words>
  <Application>Microsoft Office PowerPoint</Application>
  <PresentationFormat>On-screen Show (4:3)</PresentationFormat>
  <Paragraphs>180</Paragraphs>
  <Slides>21</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Office Theme</vt:lpstr>
      <vt:lpstr>The Effect of Biological Sampling Effort on the Precision of Fish Biomass Estimates: An Analysis Using R and NOAA’s 2019 Acoustic Trawl Survey Data </vt:lpstr>
      <vt:lpstr>Introduction</vt:lpstr>
      <vt:lpstr>Motivation &amp; Knowledge Gap</vt:lpstr>
      <vt:lpstr>Objective &amp; Hypothesis</vt:lpstr>
      <vt:lpstr>Methods</vt:lpstr>
      <vt:lpstr>Methods</vt:lpstr>
      <vt:lpstr>Prediction</vt:lpstr>
      <vt:lpstr>Prediction (cont.)</vt:lpstr>
      <vt:lpstr>Results</vt:lpstr>
      <vt:lpstr>PowerPoint Presentation</vt:lpstr>
      <vt:lpstr>PowerPoint Presentation</vt:lpstr>
      <vt:lpstr>Takeaway 1: Reducing trawl effort does not result in large variation in total stratum area.</vt:lpstr>
      <vt:lpstr>Takeaway 1: Reducing trawling effort does result in more variation of stratum geographic location. </vt:lpstr>
      <vt:lpstr>Discussion</vt:lpstr>
      <vt:lpstr>Discussion</vt:lpstr>
      <vt:lpstr>Acknowledgements</vt:lpstr>
      <vt:lpstr>Questions?</vt:lpstr>
      <vt:lpstr>PowerPoint Presentation</vt:lpstr>
      <vt:lpstr>Stratum vs. Stock</vt:lpstr>
      <vt:lpstr>PowerPoint Presentation</vt:lpstr>
      <vt:lpstr>Methods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Office PowerPoint</Application>
  <PresentationFormat>On-screen Show (4:3)</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R to Assess NOAA 2019 Acoustic Trawl Survey Sampling Robustness</dc:title>
  <dc:creator>Shannon Dolan</dc:creator>
  <cp:keywords/>
  <cp:lastModifiedBy>Shannon Dolan</cp:lastModifiedBy>
  <cp:revision>1</cp:revision>
  <dcterms:created xsi:type="dcterms:W3CDTF">2021-11-01T17:03:44Z</dcterms:created>
  <dcterms:modified xsi:type="dcterms:W3CDTF">2021-11-19T19:30:49Z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ate">
    <vt:lpwstr>11/1/2021</vt:lpwstr>
  </property>
  <property fmtid="{D5CDD505-2E9C-101B-9397-08002B2CF9AE}" pid="3" name="output">
    <vt:lpwstr>powerpoint_presentation</vt:lpwstr>
  </property>
</Properties>
</file>